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3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9.xml" ContentType="application/vnd.openxmlformats-officedocument.presentationml.slide+xml"/>
  <Override PartName="/ppt/slides/slide19.xml" ContentType="application/vnd.openxmlformats-officedocument.presentationml.slide+xml"/>
  <Override PartName="/ppt/slides/slide1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40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8.xml" ContentType="application/vnd.openxmlformats-officedocument.presentationml.slide+xml"/>
  <Override PartName="/ppt/notesSlides/notesSlide27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slideLayouts/slideLayout1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01" r:id="rId1"/>
  </p:sldMasterIdLst>
  <p:notesMasterIdLst>
    <p:notesMasterId r:id="rId42"/>
  </p:notesMasterIdLst>
  <p:handoutMasterIdLst>
    <p:handoutMasterId r:id="rId43"/>
  </p:handoutMasterIdLst>
  <p:sldIdLst>
    <p:sldId id="320" r:id="rId2"/>
    <p:sldId id="256" r:id="rId3"/>
    <p:sldId id="257" r:id="rId4"/>
    <p:sldId id="259" r:id="rId5"/>
    <p:sldId id="345" r:id="rId6"/>
    <p:sldId id="260" r:id="rId7"/>
    <p:sldId id="258" r:id="rId8"/>
    <p:sldId id="261" r:id="rId9"/>
    <p:sldId id="262" r:id="rId10"/>
    <p:sldId id="265" r:id="rId11"/>
    <p:sldId id="266" r:id="rId12"/>
    <p:sldId id="267" r:id="rId13"/>
    <p:sldId id="376" r:id="rId14"/>
    <p:sldId id="268" r:id="rId15"/>
    <p:sldId id="269" r:id="rId16"/>
    <p:sldId id="270" r:id="rId17"/>
    <p:sldId id="373" r:id="rId18"/>
    <p:sldId id="271" r:id="rId19"/>
    <p:sldId id="272" r:id="rId20"/>
    <p:sldId id="273" r:id="rId21"/>
    <p:sldId id="325" r:id="rId22"/>
    <p:sldId id="274" r:id="rId23"/>
    <p:sldId id="275" r:id="rId24"/>
    <p:sldId id="276" r:id="rId25"/>
    <p:sldId id="326" r:id="rId26"/>
    <p:sldId id="329" r:id="rId27"/>
    <p:sldId id="330" r:id="rId28"/>
    <p:sldId id="277" r:id="rId29"/>
    <p:sldId id="278" r:id="rId30"/>
    <p:sldId id="279" r:id="rId31"/>
    <p:sldId id="332" r:id="rId32"/>
    <p:sldId id="375" r:id="rId33"/>
    <p:sldId id="334" r:id="rId34"/>
    <p:sldId id="341" r:id="rId35"/>
    <p:sldId id="377" r:id="rId36"/>
    <p:sldId id="282" r:id="rId37"/>
    <p:sldId id="281" r:id="rId38"/>
    <p:sldId id="378" r:id="rId39"/>
    <p:sldId id="379" r:id="rId40"/>
    <p:sldId id="380" r:id="rId41"/>
  </p:sldIdLst>
  <p:sldSz cx="9144000" cy="6858000" type="screen4x3"/>
  <p:notesSz cx="6997700" cy="92837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7">
          <p15:clr>
            <a:srgbClr val="A4A3A4"/>
          </p15:clr>
        </p15:guide>
        <p15:guide id="2" pos="57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883" autoAdjust="0"/>
  </p:normalViewPr>
  <p:slideViewPr>
    <p:cSldViewPr snapToGrid="0">
      <p:cViewPr varScale="1">
        <p:scale>
          <a:sx n="64" d="100"/>
          <a:sy n="64" d="100"/>
        </p:scale>
        <p:origin x="1268" y="56"/>
      </p:cViewPr>
      <p:guideLst>
        <p:guide orient="horz" pos="697"/>
        <p:guide pos="5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32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50" Type="http://schemas.openxmlformats.org/officeDocument/2006/relationships/customXml" Target="../customXml/item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openxmlformats.org/officeDocument/2006/relationships/customXml" Target="../customXml/item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5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t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485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t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485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485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/>
            </a:lvl1pPr>
          </a:lstStyle>
          <a:p>
            <a:fld id="{29E57153-A580-4B5E-9B53-6B87B5A1FB9A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ctr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ctr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30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792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3397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Times New Roman" panose="02020603050405020304" pitchFamily="18" charset="0"/>
              </a:defRPr>
            </a:lvl1pPr>
          </a:lstStyle>
          <a:p>
            <a:fld id="{5B7CC90F-195F-4DEF-A4DA-F5B0A181CF9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C879FD97-3E05-4AF7-9FA7-5D40E8EC0B1C}" type="slidenum">
              <a:rPr lang="en-US" altLang="en-US" sz="1300">
                <a:latin typeface="Times New Roman" panose="02020603050405020304" pitchFamily="18" charset="0"/>
              </a:rPr>
              <a:pPr/>
              <a:t>1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5C1AAF5-6AEA-4D14-8684-0B8539C0EA31}" type="slidenum">
              <a:rPr lang="en-US" altLang="en-US" sz="1300">
                <a:latin typeface="Times New Roman" panose="02020603050405020304" pitchFamily="18" charset="0"/>
              </a:rPr>
              <a:pPr/>
              <a:t>10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9181E236-F3CF-4317-8D23-91C03DF91DAA}" type="slidenum">
              <a:rPr lang="en-US" altLang="en-US" sz="1300">
                <a:latin typeface="Times New Roman" panose="02020603050405020304" pitchFamily="18" charset="0"/>
              </a:rPr>
              <a:pPr/>
              <a:t>11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55FD32BD-82F1-48BD-AD09-96AD51164653}" type="slidenum">
              <a:rPr lang="en-US" altLang="en-US" sz="1300">
                <a:latin typeface="Times New Roman" panose="02020603050405020304" pitchFamily="18" charset="0"/>
              </a:rPr>
              <a:pPr/>
              <a:t>12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45A69C5-4E79-40C5-A40D-3DE0D1BB057D}" type="slidenum">
              <a:rPr lang="en-US" altLang="en-US" sz="1300">
                <a:latin typeface="Times New Roman" panose="02020603050405020304" pitchFamily="18" charset="0"/>
              </a:rPr>
              <a:pPr/>
              <a:t>13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966EED2-8886-4DAB-8F39-47600D19EAAD}" type="slidenum">
              <a:rPr lang="en-US" altLang="en-US" sz="1300">
                <a:latin typeface="Times New Roman" panose="02020603050405020304" pitchFamily="18" charset="0"/>
              </a:rPr>
              <a:pPr/>
              <a:t>14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C0A219B-7ED1-4E4A-95DF-430BAF20189A}" type="slidenum">
              <a:rPr lang="en-US" altLang="en-US" sz="1300">
                <a:latin typeface="Times New Roman" panose="02020603050405020304" pitchFamily="18" charset="0"/>
              </a:rPr>
              <a:pPr/>
              <a:t>15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F181FFE9-0679-4531-AB67-8E0EAB444F99}" type="slidenum">
              <a:rPr lang="en-US" altLang="en-US" sz="1300">
                <a:latin typeface="Times New Roman" panose="02020603050405020304" pitchFamily="18" charset="0"/>
              </a:rPr>
              <a:pPr/>
              <a:t>16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E9D46A0-8FB9-4F36-8A68-841EE000AD2B}" type="slidenum">
              <a:rPr lang="en-US" altLang="en-US" sz="1300">
                <a:latin typeface="Times New Roman" panose="02020603050405020304" pitchFamily="18" charset="0"/>
              </a:rPr>
              <a:pPr/>
              <a:t>17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DA3BC2A-3044-458B-B1BD-DEB1040FB7FC}" type="slidenum">
              <a:rPr lang="en-US" altLang="en-US" sz="1300">
                <a:latin typeface="Times New Roman" panose="02020603050405020304" pitchFamily="18" charset="0"/>
              </a:rPr>
              <a:pPr/>
              <a:t>18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470FF04-BD4D-47CF-853F-6CFC89ED42D1}" type="slidenum">
              <a:rPr lang="en-US" altLang="en-US" sz="1300">
                <a:latin typeface="Times New Roman" panose="02020603050405020304" pitchFamily="18" charset="0"/>
              </a:rPr>
              <a:pPr/>
              <a:t>19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017DEB3-15EC-4046-B6FC-7059E5DE6572}" type="slidenum">
              <a:rPr lang="en-US" altLang="en-US" sz="1300">
                <a:latin typeface="Times New Roman" panose="02020603050405020304" pitchFamily="18" charset="0"/>
              </a:rPr>
              <a:pPr/>
              <a:t>2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8C98D951-B8BF-4FE7-8FF8-B9812C3DBA9F}" type="slidenum">
              <a:rPr lang="en-US" altLang="en-US" sz="1300">
                <a:latin typeface="Times New Roman" panose="02020603050405020304" pitchFamily="18" charset="0"/>
              </a:rPr>
              <a:pPr/>
              <a:t>20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FBAB2A54-CE49-40F1-BE38-E3DCEF43F856}" type="slidenum">
              <a:rPr lang="en-US" altLang="en-US" sz="1300">
                <a:latin typeface="Times New Roman" panose="02020603050405020304" pitchFamily="18" charset="0"/>
              </a:rPr>
              <a:pPr/>
              <a:t>21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3120282-FA19-4407-98A6-B549395434D4}" type="slidenum">
              <a:rPr lang="en-US" altLang="en-US" sz="1300">
                <a:latin typeface="Times New Roman" panose="02020603050405020304" pitchFamily="18" charset="0"/>
              </a:rPr>
              <a:pPr/>
              <a:t>22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C8B704F0-BAEA-48FC-A020-011B0A01BDD0}" type="slidenum">
              <a:rPr lang="en-US" altLang="en-US" sz="1300">
                <a:latin typeface="Times New Roman" panose="02020603050405020304" pitchFamily="18" charset="0"/>
              </a:rPr>
              <a:pPr/>
              <a:t>23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556BDD98-9085-4F65-9BDF-1B839A8B4DC6}" type="slidenum">
              <a:rPr lang="en-US" altLang="en-US" sz="1300">
                <a:latin typeface="Times New Roman" panose="02020603050405020304" pitchFamily="18" charset="0"/>
              </a:rPr>
              <a:pPr/>
              <a:t>24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9AF8D3E-D4BC-4C85-BC46-168123D4B1D3}" type="slidenum">
              <a:rPr lang="en-US" altLang="en-US" sz="1300">
                <a:latin typeface="Times New Roman" panose="02020603050405020304" pitchFamily="18" charset="0"/>
              </a:rPr>
              <a:pPr/>
              <a:t>25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589F052-F191-428D-AF67-B65E8960DD5C}" type="slidenum">
              <a:rPr lang="en-US" altLang="en-US" sz="1300">
                <a:latin typeface="Times New Roman" panose="02020603050405020304" pitchFamily="18" charset="0"/>
              </a:rPr>
              <a:pPr/>
              <a:t>26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9DD8D6FB-95B3-4852-BB48-80936A26FC18}" type="slidenum">
              <a:rPr lang="en-US" altLang="en-US" sz="1300">
                <a:latin typeface="Times New Roman" panose="02020603050405020304" pitchFamily="18" charset="0"/>
              </a:rPr>
              <a:pPr/>
              <a:t>27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578FB941-5722-4BA5-84DF-FC78527A2BB7}" type="slidenum">
              <a:rPr lang="en-US" altLang="en-US" sz="1300">
                <a:latin typeface="Times New Roman" panose="02020603050405020304" pitchFamily="18" charset="0"/>
              </a:rPr>
              <a:pPr/>
              <a:t>28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937B947-B885-486A-9E0E-5DB5F2D174C2}" type="slidenum">
              <a:rPr lang="en-US" altLang="en-US" sz="1300">
                <a:latin typeface="Times New Roman" panose="02020603050405020304" pitchFamily="18" charset="0"/>
              </a:rPr>
              <a:pPr/>
              <a:t>29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5A90F1DB-8581-4412-BE09-331FFC345D8A}" type="slidenum">
              <a:rPr lang="en-US" altLang="en-US" sz="1300">
                <a:latin typeface="Times New Roman" panose="02020603050405020304" pitchFamily="18" charset="0"/>
              </a:rPr>
              <a:pPr/>
              <a:t>3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18F6C2F6-402D-422C-BB49-ADCD5F850701}" type="slidenum">
              <a:rPr lang="en-US" altLang="en-US" sz="1300">
                <a:latin typeface="Times New Roman" panose="02020603050405020304" pitchFamily="18" charset="0"/>
              </a:rPr>
              <a:pPr/>
              <a:t>30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E6C7905A-2CC2-4593-BC50-F4A9103CA5F9}" type="slidenum">
              <a:rPr lang="en-US" altLang="en-US" sz="1300">
                <a:latin typeface="Times New Roman" panose="02020603050405020304" pitchFamily="18" charset="0"/>
              </a:rPr>
              <a:pPr/>
              <a:t>31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DB47C592-32BF-47BB-9678-D5FB42722EAA}" type="slidenum">
              <a:rPr lang="en-US" altLang="en-US" sz="1300">
                <a:latin typeface="Times New Roman" panose="02020603050405020304" pitchFamily="18" charset="0"/>
              </a:rPr>
              <a:pPr/>
              <a:t>32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9955DDF8-1267-474D-9F61-95CB06392C59}" type="slidenum">
              <a:rPr lang="en-US" altLang="en-US" sz="1300">
                <a:latin typeface="Times New Roman" panose="02020603050405020304" pitchFamily="18" charset="0"/>
              </a:rPr>
              <a:pPr/>
              <a:t>33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3F68DF0-6905-4D9D-ACCA-81F50CE25A46}" type="slidenum">
              <a:rPr lang="en-US" altLang="en-US" sz="1300">
                <a:latin typeface="Times New Roman" panose="02020603050405020304" pitchFamily="18" charset="0"/>
              </a:rPr>
              <a:pPr/>
              <a:t>34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14055-A8AE-4C05-AC7A-46A0B6A29489}" type="slidenum">
              <a:rPr lang="en-US" altLang="en-US" sz="1300">
                <a:latin typeface="Times New Roman" panose="02020603050405020304" pitchFamily="18" charset="0"/>
              </a:rPr>
              <a:pPr/>
              <a:t>35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8D4DD0DF-53A0-4666-9689-6AAB81C4795A}" type="slidenum">
              <a:rPr lang="en-US" altLang="en-US" sz="1300">
                <a:latin typeface="Times New Roman" panose="02020603050405020304" pitchFamily="18" charset="0"/>
              </a:rPr>
              <a:pPr/>
              <a:t>36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BBB09A6-5E06-46D1-A99F-E344CBBF67B7}" type="slidenum">
              <a:rPr lang="en-US" altLang="en-US" sz="1300">
                <a:latin typeface="Times New Roman" panose="02020603050405020304" pitchFamily="18" charset="0"/>
              </a:rPr>
              <a:pPr/>
              <a:t>37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C357C7EE-1394-4754-ABAC-F51DB6C77C16}" type="slidenum">
              <a:rPr lang="en-US" altLang="en-US" sz="1300">
                <a:latin typeface="Times New Roman" panose="02020603050405020304" pitchFamily="18" charset="0"/>
              </a:rPr>
              <a:pPr/>
              <a:t>4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C96B228-294A-4543-9668-830A4BA10FD0}" type="slidenum">
              <a:rPr lang="en-US" altLang="en-US" sz="1300">
                <a:latin typeface="Times New Roman" panose="02020603050405020304" pitchFamily="18" charset="0"/>
              </a:rPr>
              <a:pPr/>
              <a:t>5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EB368A3B-2500-44E1-A876-1D192EB39441}" type="slidenum">
              <a:rPr lang="en-US" altLang="en-US" sz="1300">
                <a:latin typeface="Times New Roman" panose="02020603050405020304" pitchFamily="18" charset="0"/>
              </a:rPr>
              <a:pPr/>
              <a:t>6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EC7B586B-FBE3-4075-88E9-19535EAEDE53}" type="slidenum">
              <a:rPr lang="en-US" altLang="en-US" sz="1300">
                <a:latin typeface="Times New Roman" panose="02020603050405020304" pitchFamily="18" charset="0"/>
              </a:rPr>
              <a:pPr/>
              <a:t>7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E09CAF58-8E40-42E6-AEEE-83BAC72A0401}" type="slidenum">
              <a:rPr lang="en-US" altLang="en-US" sz="1300">
                <a:latin typeface="Times New Roman" panose="02020603050405020304" pitchFamily="18" charset="0"/>
              </a:rPr>
              <a:pPr/>
              <a:t>8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16D1BF8E-E101-475A-9CDD-3A67C3D2CCFD}" type="slidenum">
              <a:rPr lang="en-US" altLang="en-US" sz="1300">
                <a:latin typeface="Times New Roman" panose="02020603050405020304" pitchFamily="18" charset="0"/>
              </a:rPr>
              <a:pPr/>
              <a:t>9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6AB433D2-BE84-467A-82DB-DBFCF9F936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4938" y="5726113"/>
            <a:ext cx="3694112" cy="7937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b="1" baseline="30000" dirty="0">
                <a:solidFill>
                  <a:srgbClr val="002060"/>
                </a:solidFill>
              </a:rPr>
              <a:t>th</a:t>
            </a:r>
            <a:r>
              <a:rPr lang="en-US" altLang="en-US" b="1" dirty="0">
                <a:solidFill>
                  <a:srgbClr val="002060"/>
                </a:solidFill>
              </a:rPr>
              <a:t> Ed</a:t>
            </a:r>
            <a:r>
              <a:rPr lang="en-US" altLang="en-US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4874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E5B7FE48-B4A0-4404-A94E-2D4837BDADF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6218238"/>
            <a:ext cx="1905000" cy="457200"/>
          </a:xfrm>
        </p:spPr>
        <p:txBody>
          <a:bodyPr/>
          <a:lstStyle>
            <a:lvl1pPr>
              <a:defRPr smtClean="0">
                <a:solidFill>
                  <a:srgbClr val="578963"/>
                </a:solidFill>
              </a:defRPr>
            </a:lvl1pPr>
          </a:lstStyle>
          <a:p>
            <a:fld id="{B11C6810-CB31-4E30-9B86-57880A05BB4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0" y="12336"/>
            <a:ext cx="1331269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Cover-6Ed">
            <a:extLst>
              <a:ext uri="{FF2B5EF4-FFF2-40B4-BE49-F238E27FC236}">
                <a16:creationId xmlns:a16="http://schemas.microsoft.com/office/drawing/2014/main" id="{77026798-0827-482F-848C-054321BDF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4" y="0"/>
            <a:ext cx="1331912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2299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77CD6D-A5E2-4543-81E0-D97745649CE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9BA9BFC-BC4C-47B6-8B8E-F3902B6E8A4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8782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117475"/>
            <a:ext cx="20193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117475"/>
            <a:ext cx="5905500" cy="58801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D4BD1A-4145-49C3-8D7D-1F956B76030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C98E8D-185A-414A-A518-5C49E7B6295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00802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0" y="117475"/>
            <a:ext cx="80772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14388" y="1093788"/>
            <a:ext cx="3754437" cy="49037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1093788"/>
            <a:ext cx="3754438" cy="49037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7C2D5D2-FFA8-4B97-9D6C-DF120847B51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1C6810-CB31-4E30-9B86-57880A05BB4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96562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6E2D77BB-A1E3-4E40-9A08-249BCF8B85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4938" y="5726113"/>
            <a:ext cx="3694112" cy="7937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b="1" baseline="30000" dirty="0">
                <a:solidFill>
                  <a:srgbClr val="002060"/>
                </a:solidFill>
              </a:rPr>
              <a:t>th</a:t>
            </a:r>
            <a:r>
              <a:rPr lang="en-US" altLang="en-US" b="1" dirty="0">
                <a:solidFill>
                  <a:srgbClr val="002060"/>
                </a:solidFill>
              </a:rPr>
              <a:t> Ed</a:t>
            </a:r>
            <a:r>
              <a:rPr lang="en-US" altLang="en-US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613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D2D242F4-2B18-4F93-AF83-C0B3D393143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6218238"/>
            <a:ext cx="1905000" cy="457200"/>
          </a:xfrm>
        </p:spPr>
        <p:txBody>
          <a:bodyPr/>
          <a:lstStyle>
            <a:lvl1pPr>
              <a:defRPr smtClean="0">
                <a:solidFill>
                  <a:srgbClr val="578963"/>
                </a:solidFill>
              </a:defRPr>
            </a:lvl1pPr>
          </a:lstStyle>
          <a:p>
            <a:fld id="{B11C6810-CB31-4E30-9B86-57880A05BB4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4" y="0"/>
            <a:ext cx="1331912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0745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424" y="1102497"/>
            <a:ext cx="8408126" cy="5367972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SzPct val="100000"/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SzPct val="100000"/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2D457B-4574-44A7-82F5-364A95AA25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6778487" y="6388691"/>
            <a:ext cx="1905000" cy="457200"/>
          </a:xfrm>
          <a:ln/>
        </p:spPr>
        <p:txBody>
          <a:bodyPr/>
          <a:lstStyle>
            <a:lvl1pPr>
              <a:defRPr/>
            </a:lvl1pPr>
          </a:lstStyle>
          <a:p>
            <a:fld id="{4AAA266F-A005-4455-9502-E3724A964F5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9995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44747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4863" y="4073662"/>
            <a:ext cx="7772400" cy="1500187"/>
          </a:xfrm>
        </p:spPr>
        <p:txBody>
          <a:bodyPr anchor="b"/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33A2CD-6A4B-4240-88F1-B4D7FEB50A7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8E6A8F2-4A8B-4A99-BE4D-D3A869CE758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5341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C4FAFEB-DA24-40E3-81A3-2C7117781D6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1C6810-CB31-4E30-9B86-57880A05BB4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86E211-15D2-459B-B331-A82FFB150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424" y="1102497"/>
            <a:ext cx="3985352" cy="5367972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SzPct val="100000"/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SzPct val="100000"/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287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2096E68-496F-4499-93E9-D10C62B93D1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F51659C-1AF3-4FAF-8545-8F03FEBA5E0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9400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F8A17BCC-393D-48FB-8CCD-31D1E0C6FA4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5CEF85-9243-4C03-980F-FEC8A6A7A10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4279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A54EDB4F-7D4C-4F34-9AD3-169F9858A5E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E8A1303-5D2D-4597-85C3-1555E5FE4DD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98326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A8DFBA5-2441-4C97-8340-430BD863557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E1EFD54-8803-427D-A9AB-631036F81CD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5527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8B4ACE8-FA36-4C9A-B2D0-93D5FB40D304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068018-0522-4E2C-B8D9-E5451E9A4DA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3103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0B05D94-0FBF-40E0-A0E2-9EC3FEAB3C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14388" y="1093788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US" altLang="en-US" dirty="0"/>
          </a:p>
        </p:txBody>
      </p:sp>
      <p:sp>
        <p:nvSpPr>
          <p:cNvPr id="486403" name="Rectangle 3">
            <a:extLst>
              <a:ext uri="{FF2B5EF4-FFF2-40B4-BE49-F238E27FC236}">
                <a16:creationId xmlns:a16="http://schemas.microsoft.com/office/drawing/2014/main" id="{A6119F77-21C9-4FBD-95D1-4884EA2BEF6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 smtClean="0">
                <a:solidFill>
                  <a:schemeClr val="bg2"/>
                </a:solidFill>
                <a:latin typeface="Times New Roman" panose="02020603050405020304" pitchFamily="18" charset="0"/>
              </a:defRPr>
            </a:lvl1pPr>
          </a:lstStyle>
          <a:p>
            <a:fld id="{B11C6810-CB31-4E30-9B86-57880A05BB4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B0C920A-6775-4600-AD1D-310553D67F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2750" y="6613525"/>
            <a:ext cx="23812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486405" name="Text Box 5">
            <a:extLst>
              <a:ext uri="{FF2B5EF4-FFF2-40B4-BE49-F238E27FC236}">
                <a16:creationId xmlns:a16="http://schemas.microsoft.com/office/drawing/2014/main" id="{7FED4366-B3D8-4635-90AF-59F6E59B9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4717" y="6613525"/>
            <a:ext cx="51809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17.</a:t>
            </a:r>
            <a:fld id="{370CC2A8-7410-4F9E-B2CB-FCF9B3031B7B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486406" name="Rectangle 6">
            <a:extLst>
              <a:ext uri="{FF2B5EF4-FFF2-40B4-BE49-F238E27FC236}">
                <a16:creationId xmlns:a16="http://schemas.microsoft.com/office/drawing/2014/main" id="{0CE0643F-4358-4AEC-B259-E86C95F0ED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117475"/>
            <a:ext cx="80772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00361987-037F-4498-968A-B3CB9D3A9E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5"/>
            <a:ext cx="25717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MS PGothic" charset="0"/>
                <a:cs typeface="MS PGothic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669EEB5-E1E1-4615-B40A-87AE23727066}"/>
              </a:ext>
            </a:extLst>
          </p:cNvPr>
          <p:cNvSpPr>
            <a:spLocks/>
          </p:cNvSpPr>
          <p:nvPr/>
        </p:nvSpPr>
        <p:spPr bwMode="auto">
          <a:xfrm>
            <a:off x="8916988" y="5445125"/>
            <a:ext cx="227012" cy="47625"/>
          </a:xfrm>
          <a:custGeom>
            <a:avLst/>
            <a:gdLst>
              <a:gd name="T0" fmla="*/ 0 w 285"/>
              <a:gd name="T1" fmla="*/ 35963902 h 61"/>
              <a:gd name="T2" fmla="*/ 1268878 w 285"/>
              <a:gd name="T3" fmla="*/ 29258145 h 61"/>
              <a:gd name="T4" fmla="*/ 5710347 w 285"/>
              <a:gd name="T5" fmla="*/ 20724682 h 61"/>
              <a:gd name="T6" fmla="*/ 10785858 w 285"/>
              <a:gd name="T7" fmla="*/ 15238439 h 61"/>
              <a:gd name="T8" fmla="*/ 19033961 w 285"/>
              <a:gd name="T9" fmla="*/ 10362732 h 61"/>
              <a:gd name="T10" fmla="*/ 28550941 w 285"/>
              <a:gd name="T11" fmla="*/ 6095219 h 61"/>
              <a:gd name="T12" fmla="*/ 36164206 w 285"/>
              <a:gd name="T13" fmla="*/ 3656975 h 61"/>
              <a:gd name="T14" fmla="*/ 44412309 w 285"/>
              <a:gd name="T15" fmla="*/ 1218732 h 61"/>
              <a:gd name="T16" fmla="*/ 53929289 w 285"/>
              <a:gd name="T17" fmla="*/ 0 h 61"/>
              <a:gd name="T18" fmla="*/ 63446270 w 285"/>
              <a:gd name="T19" fmla="*/ 0 h 61"/>
              <a:gd name="T20" fmla="*/ 74866965 w 285"/>
              <a:gd name="T21" fmla="*/ 0 h 61"/>
              <a:gd name="T22" fmla="*/ 86921700 w 285"/>
              <a:gd name="T23" fmla="*/ 0 h 61"/>
              <a:gd name="T24" fmla="*/ 97707558 w 285"/>
              <a:gd name="T25" fmla="*/ 1218732 h 61"/>
              <a:gd name="T26" fmla="*/ 109762293 w 285"/>
              <a:gd name="T27" fmla="*/ 3656975 h 61"/>
              <a:gd name="T28" fmla="*/ 121817029 w 285"/>
              <a:gd name="T29" fmla="*/ 4876488 h 61"/>
              <a:gd name="T30" fmla="*/ 132602887 w 285"/>
              <a:gd name="T31" fmla="*/ 7314732 h 61"/>
              <a:gd name="T32" fmla="*/ 142119867 w 285"/>
              <a:gd name="T33" fmla="*/ 9143219 h 61"/>
              <a:gd name="T34" fmla="*/ 151636847 w 285"/>
              <a:gd name="T35" fmla="*/ 11581463 h 61"/>
              <a:gd name="T36" fmla="*/ 161153827 w 285"/>
              <a:gd name="T37" fmla="*/ 14019707 h 61"/>
              <a:gd name="T38" fmla="*/ 168767890 w 285"/>
              <a:gd name="T39" fmla="*/ 15238439 h 61"/>
              <a:gd name="T40" fmla="*/ 173209359 w 285"/>
              <a:gd name="T41" fmla="*/ 16457951 h 61"/>
              <a:gd name="T42" fmla="*/ 179553747 w 285"/>
              <a:gd name="T43" fmla="*/ 18896195 h 61"/>
              <a:gd name="T44" fmla="*/ 177015992 w 285"/>
              <a:gd name="T45" fmla="*/ 26819902 h 61"/>
              <a:gd name="T46" fmla="*/ 173209359 w 285"/>
              <a:gd name="T47" fmla="*/ 25601170 h 61"/>
              <a:gd name="T48" fmla="*/ 164961257 w 285"/>
              <a:gd name="T49" fmla="*/ 24382439 h 61"/>
              <a:gd name="T50" fmla="*/ 152906521 w 285"/>
              <a:gd name="T51" fmla="*/ 21944195 h 61"/>
              <a:gd name="T52" fmla="*/ 145927296 w 285"/>
              <a:gd name="T53" fmla="*/ 20724682 h 61"/>
              <a:gd name="T54" fmla="*/ 138313234 w 285"/>
              <a:gd name="T55" fmla="*/ 19505951 h 61"/>
              <a:gd name="T56" fmla="*/ 131334009 w 285"/>
              <a:gd name="T57" fmla="*/ 18896195 h 61"/>
              <a:gd name="T58" fmla="*/ 124355581 w 285"/>
              <a:gd name="T59" fmla="*/ 17676682 h 61"/>
              <a:gd name="T60" fmla="*/ 115472641 w 285"/>
              <a:gd name="T61" fmla="*/ 16457951 h 61"/>
              <a:gd name="T62" fmla="*/ 109762293 w 285"/>
              <a:gd name="T63" fmla="*/ 15238439 h 61"/>
              <a:gd name="T64" fmla="*/ 103417905 w 285"/>
              <a:gd name="T65" fmla="*/ 14019707 h 61"/>
              <a:gd name="T66" fmla="*/ 97707558 w 285"/>
              <a:gd name="T67" fmla="*/ 12800195 h 61"/>
              <a:gd name="T68" fmla="*/ 90094292 w 285"/>
              <a:gd name="T69" fmla="*/ 11581463 h 61"/>
              <a:gd name="T70" fmla="*/ 69791454 w 285"/>
              <a:gd name="T71" fmla="*/ 9143219 h 61"/>
              <a:gd name="T72" fmla="*/ 52660412 w 285"/>
              <a:gd name="T73" fmla="*/ 12800195 h 61"/>
              <a:gd name="T74" fmla="*/ 37433084 w 285"/>
              <a:gd name="T75" fmla="*/ 17676682 h 61"/>
              <a:gd name="T76" fmla="*/ 33626451 w 285"/>
              <a:gd name="T77" fmla="*/ 18896195 h 61"/>
              <a:gd name="T78" fmla="*/ 27282063 w 285"/>
              <a:gd name="T79" fmla="*/ 20724682 h 61"/>
              <a:gd name="T80" fmla="*/ 20302838 w 285"/>
              <a:gd name="T81" fmla="*/ 23162926 h 61"/>
              <a:gd name="T82" fmla="*/ 14592491 w 285"/>
              <a:gd name="T83" fmla="*/ 26819902 h 61"/>
              <a:gd name="T84" fmla="*/ 4441470 w 285"/>
              <a:gd name="T85" fmla="*/ 33525658 h 61"/>
              <a:gd name="T86" fmla="*/ 1268878 w 285"/>
              <a:gd name="T87" fmla="*/ 37182633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pic>
        <p:nvPicPr>
          <p:cNvPr id="11" name="Picture 10" descr="Cover-6Ed">
            <a:extLst>
              <a:ext uri="{FF2B5EF4-FFF2-40B4-BE49-F238E27FC236}">
                <a16:creationId xmlns:a16="http://schemas.microsoft.com/office/drawing/2014/main" id="{8415B884-A6BF-4E61-8F45-53870045B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3" y="0"/>
            <a:ext cx="639762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Cover-6Ed">
            <a:extLst>
              <a:ext uri="{FF2B5EF4-FFF2-40B4-BE49-F238E27FC236}">
                <a16:creationId xmlns:a16="http://schemas.microsoft.com/office/drawing/2014/main" id="{A69B54C0-8EB7-4834-9342-A9C86C117E2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3" y="0"/>
            <a:ext cx="639762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2473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charset="0"/>
          <a:cs typeface="MS PGothic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charset="0"/>
          <a:cs typeface="MS PGothic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charset="0"/>
          <a:cs typeface="MS PGothic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charset="0"/>
          <a:cs typeface="MS PGothic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charset="0"/>
          <a:cs typeface="MS PGothic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1" fontAlgn="base" hangingPunct="1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charset="0"/>
          <a:cs typeface="MS PGothic" charset="0"/>
        </a:defRPr>
      </a:lvl1pPr>
      <a:lvl2pPr marL="742950" indent="-285750" algn="l" rtl="0" eaLnBrk="1" fontAlgn="base" hangingPunct="1">
        <a:spcBef>
          <a:spcPct val="35000"/>
        </a:spcBef>
        <a:spcAft>
          <a:spcPct val="0"/>
        </a:spcAft>
        <a:buClr>
          <a:srgbClr val="FF9933"/>
        </a:buClr>
        <a:buSzPct val="90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charset="0"/>
          <a:cs typeface="MS PGothic" charset="0"/>
        </a:defRPr>
      </a:lvl2pPr>
      <a:lvl3pPr marL="1085850" indent="-228600" algn="l" rtl="0" eaLnBrk="1" fontAlgn="base" hangingPunct="1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charset="0"/>
          <a:cs typeface="MS PGothic" charset="0"/>
        </a:defRPr>
      </a:lvl3pPr>
      <a:lvl4pPr marL="1428750" indent="-228600" algn="l" rtl="0" eaLnBrk="1" fontAlgn="base" hangingPunct="1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charset="0"/>
          <a:cs typeface="MS PGothic" charset="0"/>
        </a:defRPr>
      </a:lvl4pPr>
      <a:lvl5pPr marL="1771650" indent="-228600" algn="l" rtl="0" eaLnBrk="1" fontAlgn="base" hangingPunct="1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charset="0"/>
          <a:cs typeface="MS PGothic" charset="0"/>
        </a:defRPr>
      </a:lvl5pPr>
      <a:lvl6pPr marL="2228850" indent="-228600" algn="l" rtl="0" eaLnBrk="1" fontAlgn="base" hangingPunct="1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1" fontAlgn="base" hangingPunct="1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1" fontAlgn="base" hangingPunct="1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1" fontAlgn="base" hangingPunct="1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4.emf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5.emf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6.emf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7.emf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2.png"/><Relationship Id="rId5" Type="http://schemas.openxmlformats.org/officeDocument/2006/relationships/image" Target="../media/image10.emf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.png"/><Relationship Id="rId5" Type="http://schemas.openxmlformats.org/officeDocument/2006/relationships/image" Target="../media/image11.emf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2.png"/><Relationship Id="rId5" Type="http://schemas.openxmlformats.org/officeDocument/2006/relationships/image" Target="../media/image12.emf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3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17: Transactions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Concurrent Executions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>
          <a:xfrm>
            <a:off x="674703" y="1102497"/>
            <a:ext cx="7714696" cy="5367972"/>
          </a:xfrm>
        </p:spPr>
        <p:txBody>
          <a:bodyPr/>
          <a:lstStyle/>
          <a:p>
            <a:r>
              <a:rPr lang="en-US" altLang="en-US" dirty="0"/>
              <a:t>Multiple transactions are allowed to run concurrently in the system.  Advantages are:</a:t>
            </a:r>
          </a:p>
          <a:p>
            <a:pPr lvl="1"/>
            <a:r>
              <a:rPr lang="en-US" altLang="en-US" b="1" dirty="0"/>
              <a:t>Increased processor and disk utilization</a:t>
            </a:r>
            <a:r>
              <a:rPr lang="en-US" altLang="en-US" dirty="0"/>
              <a:t>, leading to better transaction </a:t>
            </a:r>
            <a:r>
              <a:rPr lang="en-US" altLang="en-US" i="1" dirty="0"/>
              <a:t>throughput</a:t>
            </a:r>
          </a:p>
          <a:p>
            <a:pPr lvl="2"/>
            <a:r>
              <a:rPr lang="en-US" altLang="en-US" dirty="0"/>
              <a:t>E.g., one transaction can be using the CPU while another is reading from or writing to the disk</a:t>
            </a:r>
          </a:p>
          <a:p>
            <a:pPr lvl="1"/>
            <a:r>
              <a:rPr lang="en-US" altLang="en-US" b="1" dirty="0"/>
              <a:t>Reduced average response time</a:t>
            </a:r>
            <a:r>
              <a:rPr lang="en-US" altLang="en-US" dirty="0"/>
              <a:t> for transactions: short transactions need not wait behind long ones.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Concurrency control schemes</a:t>
            </a:r>
            <a:r>
              <a:rPr lang="en-US" altLang="en-US" i="1" dirty="0"/>
              <a:t> </a:t>
            </a:r>
            <a:r>
              <a:rPr lang="en-US" altLang="en-US" dirty="0"/>
              <a:t>– mechanisms to achieve </a:t>
            </a:r>
            <a:r>
              <a:rPr lang="en-US" altLang="en-US" dirty="0">
                <a:solidFill>
                  <a:srgbClr val="FF0000"/>
                </a:solidFill>
              </a:rPr>
              <a:t>isolation</a:t>
            </a:r>
          </a:p>
          <a:p>
            <a:pPr lvl="1"/>
            <a:r>
              <a:rPr lang="en-US" altLang="en-US" dirty="0"/>
              <a:t>That is, to control the interaction among the concurrent transactions in order to prevent them from destroying the consistency of the database</a:t>
            </a:r>
          </a:p>
          <a:p>
            <a:pPr lvl="2"/>
            <a:r>
              <a:rPr lang="en-US" altLang="en-US" dirty="0"/>
              <a:t>Will study in Chapter 18, after studying notion of correctness of concurrent executions.</a:t>
            </a: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626FBCA2-4274-4F68-B4BE-DB1EF05590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270"/>
    </mc:Choice>
    <mc:Fallback>
      <p:transition spd="slow" advTm="111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Schedules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xfrm>
            <a:off x="665824" y="1102497"/>
            <a:ext cx="7803473" cy="5367972"/>
          </a:xfrm>
        </p:spPr>
        <p:txBody>
          <a:bodyPr/>
          <a:lstStyle/>
          <a:p>
            <a:r>
              <a:rPr lang="en-US" altLang="en-US" b="1" dirty="0">
                <a:solidFill>
                  <a:srgbClr val="000099"/>
                </a:solidFill>
              </a:rPr>
              <a:t>Schedule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– a sequences of instructions that specify the chronological/temporal order in which instructions of concurrent transactions are executed</a:t>
            </a:r>
          </a:p>
          <a:p>
            <a:pPr lvl="1"/>
            <a:r>
              <a:rPr lang="en-US" altLang="en-US" dirty="0"/>
              <a:t>A schedule for a set of transactions must consist of all instructions of those transactions</a:t>
            </a:r>
          </a:p>
          <a:p>
            <a:pPr lvl="1"/>
            <a:r>
              <a:rPr lang="en-US" altLang="en-US" dirty="0"/>
              <a:t>Must preserve the order in which the instructions appear in each individual transaction.</a:t>
            </a:r>
          </a:p>
          <a:p>
            <a:r>
              <a:rPr lang="en-US" altLang="en-US" dirty="0"/>
              <a:t>A transaction that successfully completes its execution will have a commit instructions as the last statement </a:t>
            </a:r>
          </a:p>
          <a:p>
            <a:pPr lvl="1"/>
            <a:r>
              <a:rPr lang="en-US" altLang="en-US" dirty="0"/>
              <a:t>By default transaction assumed to execute commit instruction as its last step</a:t>
            </a:r>
          </a:p>
          <a:p>
            <a:r>
              <a:rPr lang="en-US" altLang="en-US" dirty="0"/>
              <a:t>A transaction that fails to successfully complete its execution will have an abort instruction as the last statement </a:t>
            </a: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C03FE5E6-F0D9-4EC9-BE5D-6B439C43A5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616"/>
    </mc:Choice>
    <mc:Fallback>
      <p:transition spd="slow" advTm="98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Schedule 1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>
          <a:xfrm>
            <a:off x="648070" y="1102497"/>
            <a:ext cx="7563775" cy="5367972"/>
          </a:xfrm>
        </p:spPr>
        <p:txBody>
          <a:bodyPr/>
          <a:lstStyle/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r>
              <a:rPr lang="en-US" altLang="en-US" dirty="0"/>
              <a:t>Let </a:t>
            </a:r>
            <a:r>
              <a:rPr lang="en-US" altLang="en-US" i="1" dirty="0"/>
              <a:t>T</a:t>
            </a:r>
            <a:r>
              <a:rPr lang="en-US" altLang="en-US" baseline="-25000" dirty="0"/>
              <a:t>1</a:t>
            </a:r>
            <a:r>
              <a:rPr lang="en-US" altLang="en-US" dirty="0"/>
              <a:t> transfer $50 from </a:t>
            </a:r>
            <a:r>
              <a:rPr lang="en-US" altLang="en-US" i="1" dirty="0"/>
              <a:t>A </a:t>
            </a:r>
            <a:r>
              <a:rPr lang="en-US" altLang="en-US" dirty="0"/>
              <a:t>to </a:t>
            </a:r>
            <a:r>
              <a:rPr lang="en-US" altLang="en-US" i="1" dirty="0"/>
              <a:t>B</a:t>
            </a:r>
            <a:r>
              <a:rPr lang="en-US" altLang="en-US" dirty="0"/>
              <a:t>, and </a:t>
            </a:r>
            <a:r>
              <a:rPr lang="en-US" altLang="en-US" i="1" dirty="0"/>
              <a:t>T</a:t>
            </a:r>
            <a:r>
              <a:rPr lang="en-US" altLang="en-US" baseline="-25000" dirty="0"/>
              <a:t>2</a:t>
            </a:r>
            <a:r>
              <a:rPr lang="en-US" altLang="en-US" dirty="0"/>
              <a:t> transfer 10% of the balance from </a:t>
            </a:r>
            <a:r>
              <a:rPr lang="en-US" altLang="en-US" i="1" dirty="0"/>
              <a:t>A </a:t>
            </a:r>
            <a:r>
              <a:rPr lang="en-US" altLang="en-US" dirty="0"/>
              <a:t>to </a:t>
            </a:r>
            <a:r>
              <a:rPr lang="en-US" altLang="en-US" i="1" dirty="0"/>
              <a:t>B.</a:t>
            </a:r>
            <a:r>
              <a:rPr lang="en-US" altLang="en-US" dirty="0"/>
              <a:t>  </a:t>
            </a:r>
          </a:p>
          <a:p>
            <a:pPr>
              <a:lnSpc>
                <a:spcPct val="80000"/>
              </a:lnSpc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r>
              <a:rPr lang="en-US" altLang="en-US" dirty="0"/>
              <a:t>A </a:t>
            </a:r>
            <a:r>
              <a:rPr lang="en-US" altLang="en-US" dirty="0">
                <a:solidFill>
                  <a:srgbClr val="000099"/>
                </a:solidFill>
              </a:rPr>
              <a:t>serial </a:t>
            </a:r>
            <a:r>
              <a:rPr lang="en-US" altLang="en-US" dirty="0"/>
              <a:t>schedule in which </a:t>
            </a:r>
            <a:r>
              <a:rPr lang="en-US" altLang="en-US" i="1" dirty="0"/>
              <a:t>T</a:t>
            </a:r>
            <a:r>
              <a:rPr lang="en-US" altLang="en-US" baseline="-25000" dirty="0"/>
              <a:t>1</a:t>
            </a:r>
            <a:r>
              <a:rPr lang="en-US" altLang="en-US" dirty="0"/>
              <a:t> is followed by </a:t>
            </a:r>
            <a:r>
              <a:rPr lang="en-US" altLang="en-US" i="1" dirty="0"/>
              <a:t>T</a:t>
            </a:r>
            <a:r>
              <a:rPr lang="en-US" altLang="en-US" baseline="-25000" dirty="0"/>
              <a:t>2</a:t>
            </a:r>
            <a:r>
              <a:rPr lang="en-US" altLang="en-US" dirty="0"/>
              <a:t> :</a:t>
            </a:r>
          </a:p>
          <a:p>
            <a:pPr>
              <a:lnSpc>
                <a:spcPct val="80000"/>
              </a:lnSpc>
              <a:buFont typeface="Monotype Sorts" charset="2"/>
              <a:buNone/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r>
              <a:rPr lang="en-US" altLang="en-US" sz="1400" dirty="0"/>
              <a:t>		</a:t>
            </a:r>
          </a:p>
        </p:txBody>
      </p:sp>
      <p:pic>
        <p:nvPicPr>
          <p:cNvPr id="15364" name="Picture 1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5078" y="2324500"/>
            <a:ext cx="3016250" cy="377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A276A459-22DF-4BCB-8D43-8D1316ACD0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575"/>
    </mc:Choice>
    <mc:Fallback>
      <p:transition spd="slow" advTm="40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448" x="0" y="2554288"/>
          <p14:tracePt t="31452" x="0" y="2562225"/>
          <p14:tracePt t="31453" x="9525" y="2562225"/>
          <p14:tracePt t="31454" x="17463" y="2562225"/>
          <p14:tracePt t="31458" x="26988" y="2562225"/>
          <p14:tracePt t="31460" x="36513" y="2571750"/>
          <p14:tracePt t="31462" x="46038" y="2581275"/>
          <p14:tracePt t="31465" x="46038" y="2589213"/>
          <p14:tracePt t="31467" x="53975" y="2589213"/>
          <p14:tracePt t="31469" x="63500" y="2598738"/>
          <p14:tracePt t="31472" x="73025" y="2608263"/>
          <p14:tracePt t="31473" x="82550" y="2608263"/>
          <p14:tracePt t="31475" x="90488" y="2617788"/>
          <p14:tracePt t="31478" x="100013" y="2617788"/>
          <p14:tracePt t="31482" x="109538" y="2625725"/>
          <p14:tracePt t="31483" x="119063" y="2625725"/>
          <p14:tracePt t="31485" x="127000" y="2635250"/>
          <p14:tracePt t="31487" x="136525" y="2635250"/>
          <p14:tracePt t="31488" x="136525" y="2644775"/>
          <p14:tracePt t="31489" x="146050" y="2644775"/>
          <p14:tracePt t="31491" x="155575" y="2654300"/>
          <p14:tracePt t="31495" x="163513" y="2662238"/>
          <p14:tracePt t="31496" x="173038" y="2671763"/>
          <p14:tracePt t="31498" x="182563" y="2671763"/>
          <p14:tracePt t="31499" x="192088" y="2671763"/>
          <p14:tracePt t="31501" x="200025" y="2681288"/>
          <p14:tracePt t="31503" x="209550" y="2681288"/>
          <p14:tracePt t="31504" x="209550" y="2690813"/>
          <p14:tracePt t="31506" x="219075" y="2698750"/>
          <p14:tracePt t="31507" x="228600" y="2698750"/>
          <p14:tracePt t="31508" x="236538" y="2708275"/>
          <p14:tracePt t="31510" x="246063" y="2708275"/>
          <p14:tracePt t="31512" x="255588" y="2717800"/>
          <p14:tracePt t="31513" x="265113" y="2727325"/>
          <p14:tracePt t="31516" x="273050" y="2727325"/>
          <p14:tracePt t="31518" x="282575" y="2735263"/>
          <p14:tracePt t="31519" x="292100" y="2744788"/>
          <p14:tracePt t="31520" x="301625" y="2744788"/>
          <p14:tracePt t="31521" x="309563" y="2754313"/>
          <p14:tracePt t="31523" x="309563" y="2763838"/>
          <p14:tracePt t="31524" x="319088" y="2763838"/>
          <p14:tracePt t="31525" x="328613" y="2771775"/>
          <p14:tracePt t="31529" x="355600" y="2781300"/>
          <p14:tracePt t="31529" x="365125" y="2781300"/>
          <p14:tracePt t="31531" x="382588" y="2790825"/>
          <p14:tracePt t="31532" x="382588" y="2800350"/>
          <p14:tracePt t="31533" x="392113" y="2800350"/>
          <p14:tracePt t="31534" x="401638" y="2800350"/>
          <p14:tracePt t="31535" x="409575" y="2808288"/>
          <p14:tracePt t="31536" x="428625" y="2827338"/>
          <p14:tracePt t="31538" x="446088" y="2836863"/>
          <p14:tracePt t="31539" x="455613" y="2836863"/>
          <p14:tracePt t="31540" x="465138" y="2844800"/>
          <p14:tracePt t="31541" x="474663" y="2854325"/>
          <p14:tracePt t="31542" x="482600" y="2854325"/>
          <p14:tracePt t="31543" x="492125" y="2863850"/>
          <p14:tracePt t="31545" x="501650" y="2863850"/>
          <p14:tracePt t="31545" x="511175" y="2873375"/>
          <p14:tracePt t="31547" x="538163" y="2881313"/>
          <p14:tracePt t="31548" x="547688" y="2890838"/>
          <p14:tracePt t="31549" x="555625" y="2909888"/>
          <p14:tracePt t="31551" x="574675" y="2909888"/>
          <p14:tracePt t="31552" x="584200" y="2909888"/>
          <p14:tracePt t="31553" x="601663" y="2917825"/>
          <p14:tracePt t="31555" x="620713" y="2927350"/>
          <p14:tracePt t="31556" x="638175" y="2936875"/>
          <p14:tracePt t="31557" x="647700" y="2946400"/>
          <p14:tracePt t="31558" x="655638" y="2954338"/>
          <p14:tracePt t="31559" x="674688" y="2963863"/>
          <p14:tracePt t="31560" x="692150" y="2963863"/>
          <p14:tracePt t="31561" x="701675" y="2963863"/>
          <p14:tracePt t="31562" x="701675" y="2973388"/>
          <p14:tracePt t="31564" x="738188" y="2990850"/>
          <p14:tracePt t="31566" x="757238" y="3000375"/>
          <p14:tracePt t="31567" x="774700" y="3009900"/>
          <p14:tracePt t="31569" x="793750" y="3017838"/>
          <p14:tracePt t="31570" x="820738" y="3027363"/>
          <p14:tracePt t="31571" x="820738" y="3036888"/>
          <p14:tracePt t="31572" x="838200" y="3046413"/>
          <p14:tracePt t="31574" x="857250" y="3054350"/>
          <p14:tracePt t="31575" x="874713" y="3063875"/>
          <p14:tracePt t="31576" x="884238" y="3073400"/>
          <p14:tracePt t="31578" x="893763" y="3073400"/>
          <p14:tracePt t="31578" x="911225" y="3082925"/>
          <p14:tracePt t="31581" x="930275" y="3090863"/>
          <p14:tracePt t="31581" x="939800" y="3100388"/>
          <p14:tracePt t="31582" x="957263" y="3100388"/>
          <p14:tracePt t="31583" x="957263" y="3109913"/>
          <p14:tracePt t="31584" x="966788" y="3109913"/>
          <p14:tracePt t="31585" x="974725" y="3119438"/>
          <p14:tracePt t="31586" x="984250" y="3119438"/>
          <p14:tracePt t="31587" x="993775" y="3119438"/>
          <p14:tracePt t="31588" x="1011238" y="3127375"/>
          <p14:tracePt t="31590" x="1030288" y="3136900"/>
          <p14:tracePt t="31591" x="1039813" y="3136900"/>
          <p14:tracePt t="31593" x="1047750" y="3155950"/>
          <p14:tracePt t="31595" x="1057275" y="3155950"/>
          <p14:tracePt t="31595" x="1066800" y="3163888"/>
          <p14:tracePt t="31596" x="1076325" y="3163888"/>
          <p14:tracePt t="31598" x="1093788" y="3173413"/>
          <p14:tracePt t="31599" x="1103313" y="3173413"/>
          <p14:tracePt t="31600" x="1112838" y="3182938"/>
          <p14:tracePt t="31602" x="1120775" y="3182938"/>
          <p14:tracePt t="31603" x="1130300" y="3192463"/>
          <p14:tracePt t="31605" x="1149350" y="3200400"/>
          <p14:tracePt t="31607" x="1157288" y="3200400"/>
          <p14:tracePt t="31608" x="1166813" y="3200400"/>
          <p14:tracePt t="31610" x="1176338" y="3209925"/>
          <p14:tracePt t="31611" x="1185863" y="3209925"/>
          <p14:tracePt t="31613" x="1193800" y="3219450"/>
          <p14:tracePt t="31614" x="1193800" y="3228975"/>
          <p14:tracePt t="31615" x="1203325" y="3228975"/>
          <p14:tracePt t="31616" x="1212850" y="3228975"/>
          <p14:tracePt t="31617" x="1222375" y="3228975"/>
          <p14:tracePt t="31618" x="1230313" y="3236913"/>
          <p14:tracePt t="31620" x="1239838" y="3246438"/>
          <p14:tracePt t="31622" x="1249363" y="3246438"/>
          <p14:tracePt t="31623" x="1258888" y="3246438"/>
          <p14:tracePt t="31625" x="1266825" y="3255963"/>
          <p14:tracePt t="31626" x="1276350" y="3255963"/>
          <p14:tracePt t="31628" x="1285875" y="3255963"/>
          <p14:tracePt t="31628" x="1293813" y="3255963"/>
          <p14:tracePt t="31630" x="1303338" y="3265488"/>
          <p14:tracePt t="31632" x="1312863" y="3273425"/>
          <p14:tracePt t="31633" x="1322388" y="3273425"/>
          <p14:tracePt t="31634" x="1322388" y="3282950"/>
          <p14:tracePt t="31635" x="1330325" y="3282950"/>
          <p14:tracePt t="31636" x="1339850" y="3282950"/>
          <p14:tracePt t="31638" x="1358900" y="3292475"/>
          <p14:tracePt t="31640" x="1376363" y="3292475"/>
          <p14:tracePt t="31641" x="1376363" y="3302000"/>
          <p14:tracePt t="31643" x="1385888" y="3309938"/>
          <p14:tracePt t="31645" x="1395413" y="3309938"/>
          <p14:tracePt t="31645" x="1403350" y="3309938"/>
          <p14:tracePt t="31647" x="1412875" y="3309938"/>
          <p14:tracePt t="31648" x="1422400" y="3309938"/>
          <p14:tracePt t="31649" x="1431925" y="3319463"/>
          <p14:tracePt t="31652" x="1439863" y="3319463"/>
          <p14:tracePt t="31653" x="1449388" y="3328988"/>
          <p14:tracePt t="31654" x="1458913" y="3328988"/>
          <p14:tracePt t="31656" x="1468438" y="3338513"/>
          <p14:tracePt t="31657" x="1476375" y="3338513"/>
          <p14:tracePt t="31660" x="1495425" y="3346450"/>
          <p14:tracePt t="31663" x="1504950" y="3355975"/>
          <p14:tracePt t="31665" x="1512888" y="3355975"/>
          <p14:tracePt t="31666" x="1522413" y="3355975"/>
          <p14:tracePt t="31668" x="1531938" y="3365500"/>
          <p14:tracePt t="31670" x="1541463" y="3365500"/>
          <p14:tracePt t="31672" x="1549400" y="3365500"/>
          <p14:tracePt t="31676" x="1558925" y="3375025"/>
          <p14:tracePt t="31678" x="1568450" y="3375025"/>
          <p14:tracePt t="31679" x="1576388" y="3382963"/>
          <p14:tracePt t="31681" x="1585913" y="3382963"/>
          <p14:tracePt t="31683" x="1595438" y="3392488"/>
          <p14:tracePt t="31686" x="1612900" y="3392488"/>
          <p14:tracePt t="31688" x="1622425" y="3402013"/>
          <p14:tracePt t="31690" x="1631950" y="3411538"/>
          <p14:tracePt t="31693" x="1649413" y="3411538"/>
          <p14:tracePt t="31695" x="1649413" y="3419475"/>
          <p14:tracePt t="31697" x="1658938" y="3419475"/>
          <p14:tracePt t="31698" x="1668463" y="3419475"/>
          <p14:tracePt t="31699" x="1677988" y="3429000"/>
          <p14:tracePt t="31702" x="1685925" y="3438525"/>
          <p14:tracePt t="31703" x="1695450" y="3438525"/>
          <p14:tracePt t="31704" x="1704975" y="3438525"/>
          <p14:tracePt t="31706" x="1714500" y="3446463"/>
          <p14:tracePt t="31710" x="1722438" y="3455988"/>
          <p14:tracePt t="31712" x="1731963" y="3465513"/>
          <p14:tracePt t="31714" x="1741488" y="3465513"/>
          <p14:tracePt t="31716" x="1741488" y="3475038"/>
          <p14:tracePt t="31717" x="1751013" y="3475038"/>
          <p14:tracePt t="31720" x="1758950" y="3475038"/>
          <p14:tracePt t="31723" x="1768475" y="3475038"/>
          <p14:tracePt t="31728" x="1768475" y="3482975"/>
          <p14:tracePt t="31734" x="1778000" y="3482975"/>
          <p14:tracePt t="31741" x="1778000" y="3492500"/>
          <p14:tracePt t="31743" x="1787525" y="3492500"/>
          <p14:tracePt t="31753" x="1787525" y="3502025"/>
          <p14:tracePt t="31772" x="1795463" y="3502025"/>
          <p14:tracePt t="31789" x="1804988" y="3502025"/>
          <p14:tracePt t="31792" x="1804988" y="3511550"/>
          <p14:tracePt t="31796" x="1814513" y="3511550"/>
          <p14:tracePt t="31800" x="1814513" y="3519488"/>
          <p14:tracePt t="31803" x="1824038" y="3529013"/>
          <p14:tracePt t="31806" x="1831975" y="3529013"/>
          <p14:tracePt t="31812" x="1851025" y="3529013"/>
          <p14:tracePt t="31814" x="1860550" y="3538538"/>
          <p14:tracePt t="31816" x="1868488" y="3548063"/>
          <p14:tracePt t="31820" x="1878013" y="3548063"/>
          <p14:tracePt t="31821" x="1887538" y="3556000"/>
          <p14:tracePt t="31824" x="1895475" y="3565525"/>
          <p14:tracePt t="31827" x="1905000" y="3565525"/>
          <p14:tracePt t="31830" x="1914525" y="3575050"/>
          <p14:tracePt t="31833" x="1924050" y="3575050"/>
          <p14:tracePt t="31835" x="1924050" y="3584575"/>
          <p14:tracePt t="31840" x="1931988" y="3584575"/>
          <p14:tracePt t="31846" x="1941513" y="3584575"/>
          <p14:tracePt t="31858" x="1951038" y="3584575"/>
          <p14:tracePt t="31863" x="1951038" y="3592513"/>
          <p14:tracePt t="31868" x="1960563" y="3592513"/>
          <p14:tracePt t="31874" x="1968500" y="3592513"/>
          <p14:tracePt t="31876" x="1968500" y="3602038"/>
          <p14:tracePt t="31881" x="1978025" y="3602038"/>
          <p14:tracePt t="31883" x="1978025" y="3611563"/>
          <p14:tracePt t="31888" x="1987550" y="3621088"/>
          <p14:tracePt t="31892" x="1997075" y="3621088"/>
          <p14:tracePt t="31894" x="2005013" y="3629025"/>
          <p14:tracePt t="31898" x="2014538" y="3629025"/>
          <p14:tracePt t="31901" x="2024063" y="3638550"/>
          <p14:tracePt t="31904" x="2033588" y="3638550"/>
          <p14:tracePt t="31906" x="2033588" y="3648075"/>
          <p14:tracePt t="31907" x="2033588" y="3657600"/>
          <p14:tracePt t="31908" x="2041525" y="3657600"/>
          <p14:tracePt t="31913" x="2051050" y="3665538"/>
          <p14:tracePt t="31916" x="2060575" y="3675063"/>
          <p14:tracePt t="31921" x="2070100" y="3684588"/>
          <p14:tracePt t="31926" x="2078038" y="3684588"/>
          <p14:tracePt t="31931" x="2087563" y="3684588"/>
          <p14:tracePt t="39156" x="2078038" y="3684588"/>
          <p14:tracePt t="39159" x="2070100" y="3684588"/>
          <p14:tracePt t="39161" x="2060575" y="3684588"/>
          <p14:tracePt t="39163" x="2051050" y="3684588"/>
          <p14:tracePt t="39165" x="2041525" y="3684588"/>
          <p14:tracePt t="39170" x="2033588" y="3684588"/>
          <p14:tracePt t="39172" x="2024063" y="3684588"/>
          <p14:tracePt t="39175" x="2014538" y="3684588"/>
          <p14:tracePt t="39179" x="2005013" y="3684588"/>
          <p14:tracePt t="39182" x="1997075" y="3684588"/>
          <p14:tracePt t="39185" x="1987550" y="3684588"/>
          <p14:tracePt t="39192" x="1978025" y="3684588"/>
          <p14:tracePt t="39196" x="1968500" y="3684588"/>
          <p14:tracePt t="39198" x="1960563" y="3684588"/>
          <p14:tracePt t="39202" x="1951038" y="3684588"/>
          <p14:tracePt t="39205" x="1941513" y="3684588"/>
          <p14:tracePt t="39209" x="1931988" y="3684588"/>
          <p14:tracePt t="39217" x="1924050" y="3684588"/>
          <p14:tracePt t="39225" x="1914525" y="3684588"/>
          <p14:tracePt t="39232" x="1914525" y="3675063"/>
          <p14:tracePt t="39235" x="1905000" y="3675063"/>
          <p14:tracePt t="39242" x="1895475" y="3675063"/>
          <p14:tracePt t="39248" x="1887538" y="3675063"/>
          <p14:tracePt t="39251" x="1887538" y="3665538"/>
          <p14:tracePt t="39252" x="1878013" y="3665538"/>
          <p14:tracePt t="39267" x="1868488" y="3665538"/>
          <p14:tracePt t="39271" x="1860550" y="3665538"/>
          <p14:tracePt t="39276" x="1851025" y="3665538"/>
          <p14:tracePt t="39278" x="1841500" y="3665538"/>
          <p14:tracePt t="39282" x="1831975" y="3665538"/>
          <p14:tracePt t="39285" x="1824038" y="3665538"/>
          <p14:tracePt t="39292" x="1814513" y="3665538"/>
          <p14:tracePt t="39296" x="1804988" y="3665538"/>
          <p14:tracePt t="39301" x="1795463" y="3657600"/>
          <p14:tracePt t="39307" x="1787525" y="3657600"/>
          <p14:tracePt t="39312" x="1778000" y="3657600"/>
          <p14:tracePt t="39323" x="1768475" y="3657600"/>
          <p14:tracePt t="39329" x="1758950" y="3657600"/>
          <p14:tracePt t="39335" x="1751013" y="3657600"/>
          <p14:tracePt t="39340" x="1741488" y="3657600"/>
          <p14:tracePt t="39342" x="1741488" y="3648075"/>
          <p14:tracePt t="39344" x="1731963" y="3648075"/>
          <p14:tracePt t="39349" x="1722438" y="3648075"/>
          <p14:tracePt t="39356" x="1714500" y="3648075"/>
          <p14:tracePt t="39360" x="1704975" y="3648075"/>
          <p14:tracePt t="39364" x="1695450" y="3648075"/>
          <p14:tracePt t="39369" x="1685925" y="3648075"/>
          <p14:tracePt t="39372" x="1677988" y="3648075"/>
          <p14:tracePt t="39378" x="1668463" y="3648075"/>
          <p14:tracePt t="39380" x="1668463" y="3638550"/>
          <p14:tracePt t="39389" x="1658938" y="3638550"/>
          <p14:tracePt t="39393" x="1649413" y="3638550"/>
          <p14:tracePt t="39445" x="1641475" y="3638550"/>
          <p14:tracePt t="39454" x="1631950" y="3638550"/>
          <p14:tracePt t="39460" x="1622425" y="3638550"/>
          <p14:tracePt t="39463" x="1612900" y="3638550"/>
          <p14:tracePt t="39469" x="1604963" y="3638550"/>
          <p14:tracePt t="39471" x="1595438" y="3638550"/>
          <p14:tracePt t="39473" x="1585913" y="3638550"/>
          <p14:tracePt t="39478" x="1568450" y="3638550"/>
          <p14:tracePt t="39481" x="1549400" y="3638550"/>
          <p14:tracePt t="39485" x="1541463" y="3629025"/>
          <p14:tracePt t="39489" x="1531938" y="3629025"/>
          <p14:tracePt t="39490" x="1522413" y="3629025"/>
          <p14:tracePt t="39493" x="1504950" y="3629025"/>
          <p14:tracePt t="39495" x="1495425" y="3629025"/>
          <p14:tracePt t="39496" x="1495425" y="3621088"/>
          <p14:tracePt t="39498" x="1485900" y="3621088"/>
          <p14:tracePt t="39501" x="1476375" y="3621088"/>
          <p14:tracePt t="39503" x="1468438" y="3621088"/>
          <p14:tracePt t="39505" x="1458913" y="3621088"/>
          <p14:tracePt t="39507" x="1449388" y="3621088"/>
          <p14:tracePt t="39509" x="1439863" y="3611563"/>
          <p14:tracePt t="39513" x="1431925" y="3611563"/>
          <p14:tracePt t="39514" x="1422400" y="3611563"/>
          <p14:tracePt t="39517" x="1412875" y="3611563"/>
          <p14:tracePt t="39519" x="1403350" y="3611563"/>
          <p14:tracePt t="39521" x="1395413" y="3611563"/>
          <p14:tracePt t="39523" x="1385888" y="3611563"/>
          <p14:tracePt t="39528" x="1376363" y="3611563"/>
          <p14:tracePt t="39531" x="1366838" y="3602038"/>
          <p14:tracePt t="39533" x="1358900" y="3602038"/>
          <p14:tracePt t="39536" x="1349375" y="3592513"/>
          <p14:tracePt t="39538" x="1339850" y="3592513"/>
          <p14:tracePt t="39541" x="1330325" y="3592513"/>
          <p14:tracePt t="39544" x="1322388" y="3592513"/>
          <p14:tracePt t="39545" x="1312863" y="3592513"/>
          <p14:tracePt t="39546" x="1312863" y="3584575"/>
          <p14:tracePt t="39547" x="1303338" y="3584575"/>
          <p14:tracePt t="39548" x="1293813" y="3584575"/>
          <p14:tracePt t="39550" x="1285875" y="3584575"/>
          <p14:tracePt t="39551" x="1276350" y="3575050"/>
          <p14:tracePt t="39554" x="1266825" y="3565525"/>
          <p14:tracePt t="39555" x="1258888" y="3565525"/>
          <p14:tracePt t="39556" x="1249363" y="3556000"/>
          <p14:tracePt t="39559" x="1230313" y="3548063"/>
          <p14:tracePt t="39561" x="1212850" y="3529013"/>
          <p14:tracePt t="39563" x="1203325" y="3529013"/>
          <p14:tracePt t="39564" x="1193800" y="3529013"/>
          <p14:tracePt t="39565" x="1185863" y="3519488"/>
          <p14:tracePt t="39566" x="1176338" y="3511550"/>
          <p14:tracePt t="39567" x="1166813" y="3502025"/>
          <p14:tracePt t="39568" x="1157288" y="3502025"/>
          <p14:tracePt t="39569" x="1157288" y="3492500"/>
          <p14:tracePt t="39570" x="1149350" y="3482975"/>
          <p14:tracePt t="39571" x="1139825" y="3482975"/>
          <p14:tracePt t="39573" x="1120775" y="3465513"/>
          <p14:tracePt t="39575" x="1103313" y="3446463"/>
          <p14:tracePt t="39578" x="1084263" y="3429000"/>
          <p14:tracePt t="39579" x="1066800" y="3419475"/>
          <p14:tracePt t="39580" x="1057275" y="3411538"/>
          <p14:tracePt t="39582" x="1039813" y="3392488"/>
          <p14:tracePt t="39583" x="1020763" y="3382963"/>
          <p14:tracePt t="39584" x="1011238" y="3375025"/>
          <p14:tracePt t="39585" x="1003300" y="3375025"/>
          <p14:tracePt t="39587" x="984250" y="3355975"/>
          <p14:tracePt t="39588" x="966788" y="3338513"/>
          <p14:tracePt t="39589" x="957263" y="3328988"/>
          <p14:tracePt t="39590" x="947738" y="3319463"/>
          <p14:tracePt t="39592" x="920750" y="3292475"/>
          <p14:tracePt t="39594" x="920750" y="3282950"/>
          <p14:tracePt t="39594" x="911225" y="3265488"/>
          <p14:tracePt t="39595" x="903288" y="3255963"/>
          <p14:tracePt t="39597" x="884238" y="3236913"/>
          <p14:tracePt t="39598" x="866775" y="3228975"/>
          <p14:tracePt t="39599" x="857250" y="3209925"/>
          <p14:tracePt t="39600" x="847725" y="3200400"/>
          <p14:tracePt t="39601" x="838200" y="3182938"/>
          <p14:tracePt t="39602" x="830263" y="3163888"/>
          <p14:tracePt t="39603" x="811213" y="3155950"/>
          <p14:tracePt t="39604" x="801688" y="3127375"/>
          <p14:tracePt t="39605" x="793750" y="3119438"/>
          <p14:tracePt t="39606" x="774700" y="3100388"/>
          <p14:tracePt t="39607" x="765175" y="3082925"/>
          <p14:tracePt t="39608" x="757238" y="3063875"/>
          <p14:tracePt t="39609" x="747713" y="3054350"/>
          <p14:tracePt t="39610" x="738188" y="3036888"/>
          <p14:tracePt t="39611" x="728663" y="3017838"/>
          <p14:tracePt t="39612" x="720725" y="3000375"/>
          <p14:tracePt t="39613" x="711200" y="2982913"/>
          <p14:tracePt t="39615" x="692150" y="2946400"/>
          <p14:tracePt t="39616" x="684213" y="2917825"/>
          <p14:tracePt t="39617" x="674688" y="2900363"/>
          <p14:tracePt t="39619" x="665163" y="2873375"/>
          <p14:tracePt t="39621" x="655638" y="2854325"/>
          <p14:tracePt t="39623" x="638175" y="2817813"/>
          <p14:tracePt t="39625" x="611188" y="2790825"/>
          <p14:tracePt t="39627" x="601663" y="2763838"/>
          <p14:tracePt t="39629" x="592138" y="2744788"/>
          <p14:tracePt t="39630" x="584200" y="2727325"/>
          <p14:tracePt t="39631" x="574675" y="2690813"/>
          <p14:tracePt t="39632" x="565150" y="2671763"/>
          <p14:tracePt t="39633" x="565150" y="2654300"/>
          <p14:tracePt t="39635" x="555625" y="2635250"/>
          <p14:tracePt t="39636" x="538163" y="2608263"/>
          <p14:tracePt t="39637" x="528638" y="2589213"/>
          <p14:tracePt t="39638" x="519113" y="2562225"/>
          <p14:tracePt t="39639" x="501650" y="2525713"/>
          <p14:tracePt t="39641" x="482600" y="2498725"/>
          <p14:tracePt t="39643" x="465138" y="2471738"/>
          <p14:tracePt t="39644" x="455613" y="2435225"/>
          <p14:tracePt t="39645" x="438150" y="2408238"/>
          <p14:tracePt t="39646" x="419100" y="2379663"/>
          <p14:tracePt t="39647" x="392113" y="2343150"/>
          <p14:tracePt t="39650" x="355600" y="2279650"/>
          <p14:tracePt t="39651" x="336550" y="2252663"/>
          <p14:tracePt t="39652" x="309563" y="2225675"/>
          <p14:tracePt t="39653" x="292100" y="2179638"/>
          <p14:tracePt t="39654" x="273050" y="2152650"/>
          <p14:tracePt t="39655" x="246063" y="2106613"/>
          <p14:tracePt t="39656" x="228600" y="2060575"/>
          <p14:tracePt t="39657" x="192088" y="2016125"/>
          <p14:tracePt t="39659" x="136525" y="1933575"/>
          <p14:tracePt t="39660" x="100013" y="1887538"/>
          <p14:tracePt t="39661" x="82550" y="1841500"/>
          <p14:tracePt t="39664" x="46038" y="1797050"/>
          <p14:tracePt t="39665" x="17463" y="1751013"/>
          <p14:tracePt t="39667" x="0" y="171450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Schedule 2</a:t>
            </a:r>
          </a:p>
        </p:txBody>
      </p:sp>
      <p:sp>
        <p:nvSpPr>
          <p:cNvPr id="16387" name="Rectangle 4"/>
          <p:cNvSpPr>
            <a:spLocks noGrp="1" noChangeArrowheads="1"/>
          </p:cNvSpPr>
          <p:nvPr>
            <p:ph idx="1"/>
          </p:nvPr>
        </p:nvSpPr>
        <p:spPr>
          <a:xfrm>
            <a:off x="692458" y="1102497"/>
            <a:ext cx="8153092" cy="5367972"/>
          </a:xfrm>
          <a:noFill/>
        </p:spPr>
        <p:txBody>
          <a:bodyPr/>
          <a:lstStyle/>
          <a:p>
            <a:pPr>
              <a:lnSpc>
                <a:spcPct val="90000"/>
              </a:lnSpc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r>
              <a:rPr lang="en-US" altLang="en-US" dirty="0"/>
              <a:t>A serial schedule where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2</a:t>
            </a:r>
            <a:r>
              <a:rPr lang="en-US" altLang="en-US" dirty="0"/>
              <a:t> is followed by </a:t>
            </a:r>
            <a:r>
              <a:rPr lang="en-US" altLang="en-US" i="1" dirty="0"/>
              <a:t>T</a:t>
            </a:r>
            <a:r>
              <a:rPr lang="en-US" altLang="en-US" baseline="-25000" dirty="0"/>
              <a:t>1</a:t>
            </a:r>
          </a:p>
          <a:p>
            <a:pPr>
              <a:lnSpc>
                <a:spcPct val="90000"/>
              </a:lnSpc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lnSpc>
                <a:spcPct val="90000"/>
              </a:lnSpc>
              <a:buFont typeface="Monotype Sorts" charset="2"/>
              <a:buNone/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r>
              <a:rPr lang="en-US" altLang="en-US" dirty="0"/>
              <a:t>		</a:t>
            </a:r>
            <a:endParaRPr lang="en-US" altLang="en-US" i="1" dirty="0"/>
          </a:p>
        </p:txBody>
      </p:sp>
      <p:pic>
        <p:nvPicPr>
          <p:cNvPr id="16388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500" y="1738313"/>
            <a:ext cx="2898775" cy="360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E372C9B0-1BAD-4091-B29F-94E49EB802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38"/>
    </mc:Choice>
    <mc:Fallback>
      <p:transition spd="slow" advTm="43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Schedule 3</a:t>
            </a:r>
          </a:p>
        </p:txBody>
      </p:sp>
      <p:sp>
        <p:nvSpPr>
          <p:cNvPr id="17411" name="Rectangle 4"/>
          <p:cNvSpPr>
            <a:spLocks noGrp="1" noChangeArrowheads="1"/>
          </p:cNvSpPr>
          <p:nvPr>
            <p:ph idx="1"/>
          </p:nvPr>
        </p:nvSpPr>
        <p:spPr>
          <a:xfrm>
            <a:off x="701336" y="1102497"/>
            <a:ext cx="7847860" cy="5367972"/>
          </a:xfrm>
          <a:noFill/>
        </p:spPr>
        <p:txBody>
          <a:bodyPr/>
          <a:lstStyle/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r>
              <a:rPr lang="en-US" altLang="en-US" dirty="0"/>
              <a:t>Let </a:t>
            </a:r>
            <a:r>
              <a:rPr lang="en-US" altLang="en-US" i="1" dirty="0"/>
              <a:t>T</a:t>
            </a:r>
            <a:r>
              <a:rPr lang="en-US" altLang="en-US" baseline="-25000" dirty="0"/>
              <a:t>1</a:t>
            </a:r>
            <a:r>
              <a:rPr lang="en-US" altLang="en-US" dirty="0"/>
              <a:t> and </a:t>
            </a:r>
            <a:r>
              <a:rPr lang="en-US" altLang="en-US" i="1" dirty="0"/>
              <a:t>T</a:t>
            </a:r>
            <a:r>
              <a:rPr lang="en-US" altLang="en-US" baseline="-25000" dirty="0"/>
              <a:t>2</a:t>
            </a:r>
            <a:r>
              <a:rPr lang="en-US" altLang="en-US" dirty="0"/>
              <a:t> be the transactions defined previously</a:t>
            </a:r>
            <a:r>
              <a:rPr lang="en-US" altLang="en-US" i="1" dirty="0"/>
              <a:t>.</a:t>
            </a:r>
            <a:r>
              <a:rPr lang="en-US" altLang="en-US" dirty="0"/>
              <a:t> The following schedule is </a:t>
            </a:r>
            <a:r>
              <a:rPr lang="en-US" altLang="en-US" dirty="0">
                <a:solidFill>
                  <a:srgbClr val="FF0000"/>
                </a:solidFill>
              </a:rPr>
              <a:t>not</a:t>
            </a:r>
            <a:r>
              <a:rPr lang="en-US" altLang="en-US" dirty="0"/>
              <a:t> a </a:t>
            </a:r>
            <a:r>
              <a:rPr lang="en-US" altLang="en-US" dirty="0">
                <a:solidFill>
                  <a:srgbClr val="FF0000"/>
                </a:solidFill>
              </a:rPr>
              <a:t>serial</a:t>
            </a:r>
            <a:r>
              <a:rPr lang="en-US" altLang="en-US" dirty="0"/>
              <a:t> schedule, but it is </a:t>
            </a:r>
            <a:r>
              <a:rPr lang="en-US" altLang="en-US" i="1" dirty="0">
                <a:solidFill>
                  <a:srgbClr val="000099"/>
                </a:solidFill>
              </a:rPr>
              <a:t>equivalent</a:t>
            </a:r>
            <a:r>
              <a:rPr lang="en-US" altLang="en-US" dirty="0">
                <a:solidFill>
                  <a:srgbClr val="000099"/>
                </a:solidFill>
              </a:rPr>
              <a:t> </a:t>
            </a:r>
            <a:r>
              <a:rPr lang="en-US" altLang="en-US" dirty="0"/>
              <a:t>to Schedule 1</a:t>
            </a:r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r>
              <a:rPr lang="en-US" altLang="en-US" sz="1600" dirty="0">
                <a:latin typeface="Arial" panose="020B0604020202020204" pitchFamily="34" charset="0"/>
              </a:rPr>
              <a:t>In Schedules 1, 2 and 3, the sum A + B is preserved</a:t>
            </a:r>
            <a:r>
              <a:rPr lang="en-US" altLang="en-US" dirty="0"/>
              <a:t>.</a:t>
            </a:r>
          </a:p>
          <a:p>
            <a:pPr>
              <a:lnSpc>
                <a:spcPct val="90000"/>
              </a:lnSpc>
              <a:buFont typeface="Monotype Sorts" charset="2"/>
              <a:buNone/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r>
              <a:rPr lang="en-US" altLang="en-US" dirty="0"/>
              <a:t>		</a:t>
            </a:r>
            <a:endParaRPr lang="en-US" altLang="en-US" i="1" dirty="0"/>
          </a:p>
        </p:txBody>
      </p:sp>
      <p:pic>
        <p:nvPicPr>
          <p:cNvPr id="17413" name="Picture 1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4113" y="1720772"/>
            <a:ext cx="3081130" cy="3848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9AFDEA8C-B7B8-43AE-9DDD-7E1802F2C9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983"/>
    </mc:Choice>
    <mc:Fallback>
      <p:transition spd="slow" advTm="86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148" x="17463" y="1422400"/>
          <p14:tracePt t="22150" x="36513" y="1431925"/>
          <p14:tracePt t="22152" x="46038" y="1441450"/>
          <p14:tracePt t="22153" x="53975" y="1449388"/>
          <p14:tracePt t="22154" x="63500" y="1449388"/>
          <p14:tracePt t="22156" x="82550" y="1458913"/>
          <p14:tracePt t="22158" x="90488" y="1458913"/>
          <p14:tracePt t="22160" x="109538" y="1468438"/>
          <p14:tracePt t="22161" x="119063" y="1477963"/>
          <p14:tracePt t="22163" x="136525" y="1485900"/>
          <p14:tracePt t="22164" x="136525" y="1495425"/>
          <p14:tracePt t="22167" x="163513" y="1504950"/>
          <p14:tracePt t="22168" x="173038" y="1514475"/>
          <p14:tracePt t="22169" x="192088" y="1514475"/>
          <p14:tracePt t="22171" x="192088" y="1522413"/>
          <p14:tracePt t="22172" x="200025" y="1522413"/>
          <p14:tracePt t="22173" x="209550" y="1531938"/>
          <p14:tracePt t="22175" x="228600" y="1541463"/>
          <p14:tracePt t="22177" x="246063" y="1550988"/>
          <p14:tracePt t="22178" x="255588" y="1558925"/>
          <p14:tracePt t="22180" x="273050" y="1568450"/>
          <p14:tracePt t="22182" x="292100" y="1577975"/>
          <p14:tracePt t="22185" x="309563" y="1587500"/>
          <p14:tracePt t="22185" x="319088" y="1595438"/>
          <p14:tracePt t="22187" x="336550" y="1604963"/>
          <p14:tracePt t="22188" x="346075" y="1604963"/>
          <p14:tracePt t="22191" x="365125" y="1614488"/>
          <p14:tracePt t="22192" x="373063" y="1614488"/>
          <p14:tracePt t="22192" x="373063" y="1624013"/>
          <p14:tracePt t="22196" x="392113" y="1631950"/>
          <p14:tracePt t="22198" x="409575" y="1641475"/>
          <p14:tracePt t="22200" x="428625" y="1660525"/>
          <p14:tracePt t="22201" x="438150" y="1668463"/>
          <p14:tracePt t="22203" x="446088" y="1668463"/>
          <p14:tracePt t="22205" x="455613" y="1677988"/>
          <p14:tracePt t="22206" x="465138" y="1687513"/>
          <p14:tracePt t="22208" x="482600" y="1697038"/>
          <p14:tracePt t="22209" x="492125" y="1697038"/>
          <p14:tracePt t="22210" x="501650" y="1704975"/>
          <p14:tracePt t="22214" x="511175" y="1714500"/>
          <p14:tracePt t="22215" x="538163" y="1724025"/>
          <p14:tracePt t="22217" x="547688" y="1731963"/>
          <p14:tracePt t="22218" x="565150" y="1751013"/>
          <p14:tracePt t="22220" x="574675" y="1751013"/>
          <p14:tracePt t="22221" x="584200" y="1751013"/>
          <p14:tracePt t="22222" x="601663" y="1768475"/>
          <p14:tracePt t="22223" x="611188" y="1768475"/>
          <p14:tracePt t="22226" x="628650" y="1778000"/>
          <p14:tracePt t="22228" x="638175" y="1778000"/>
          <p14:tracePt t="22229" x="647700" y="1787525"/>
          <p14:tracePt t="22231" x="665163" y="1797050"/>
          <p14:tracePt t="22232" x="674688" y="1804988"/>
          <p14:tracePt t="22234" x="684213" y="1814513"/>
          <p14:tracePt t="22234" x="701675" y="1824038"/>
          <p14:tracePt t="22236" x="711200" y="1833563"/>
          <p14:tracePt t="22239" x="728663" y="1841500"/>
          <p14:tracePt t="22240" x="747713" y="1851025"/>
          <p14:tracePt t="22242" x="757238" y="1860550"/>
          <p14:tracePt t="22243" x="784225" y="1860550"/>
          <p14:tracePt t="22246" x="784225" y="1870075"/>
          <p14:tracePt t="22248" x="820738" y="1887538"/>
          <p14:tracePt t="22250" x="830263" y="1897063"/>
          <p14:tracePt t="22251" x="838200" y="1906588"/>
          <p14:tracePt t="22253" x="857250" y="1914525"/>
          <p14:tracePt t="22254" x="866775" y="1914525"/>
          <p14:tracePt t="22255" x="874713" y="1924050"/>
          <p14:tracePt t="22256" x="884238" y="1924050"/>
          <p14:tracePt t="22256" x="893763" y="1933575"/>
          <p14:tracePt t="22260" x="911225" y="1943100"/>
          <p14:tracePt t="22261" x="920750" y="1943100"/>
          <p14:tracePt t="22263" x="930275" y="1951038"/>
          <p14:tracePt t="22264" x="939800" y="1960563"/>
          <p14:tracePt t="22265" x="947738" y="1960563"/>
          <p14:tracePt t="22266" x="966788" y="1970088"/>
          <p14:tracePt t="22268" x="974725" y="1979613"/>
          <p14:tracePt t="22268" x="974725" y="1987550"/>
          <p14:tracePt t="22269" x="984250" y="1987550"/>
          <p14:tracePt t="22270" x="993775" y="1997075"/>
          <p14:tracePt t="22272" x="1011238" y="2006600"/>
          <p14:tracePt t="22276" x="1030288" y="2016125"/>
          <p14:tracePt t="22278" x="1047750" y="2016125"/>
          <p14:tracePt t="22282" x="1066800" y="2033588"/>
          <p14:tracePt t="22283" x="1084263" y="2043113"/>
          <p14:tracePt t="22285" x="1093788" y="2052638"/>
          <p14:tracePt t="22286" x="1103313" y="2060575"/>
          <p14:tracePt t="22287" x="1112838" y="2060575"/>
          <p14:tracePt t="22290" x="1139825" y="2079625"/>
          <p14:tracePt t="22293" x="1149350" y="2079625"/>
          <p14:tracePt t="22293" x="1157288" y="2089150"/>
          <p14:tracePt t="22295" x="1166813" y="2097088"/>
          <p14:tracePt t="22297" x="1185863" y="2106613"/>
          <p14:tracePt t="22299" x="1193800" y="2116138"/>
          <p14:tracePt t="22301" x="1193800" y="2125663"/>
          <p14:tracePt t="22302" x="1203325" y="2125663"/>
          <p14:tracePt t="22303" x="1212850" y="2133600"/>
          <p14:tracePt t="22303" x="1222375" y="2133600"/>
          <p14:tracePt t="22304" x="1230313" y="2133600"/>
          <p14:tracePt t="22307" x="1249363" y="2143125"/>
          <p14:tracePt t="22309" x="1258888" y="2152650"/>
          <p14:tracePt t="22311" x="1266825" y="2160588"/>
          <p14:tracePt t="22313" x="1276350" y="2170113"/>
          <p14:tracePt t="22315" x="1293813" y="2179638"/>
          <p14:tracePt t="22317" x="1303338" y="2189163"/>
          <p14:tracePt t="22317" x="1312863" y="2197100"/>
          <p14:tracePt t="22318" x="1322388" y="2197100"/>
          <p14:tracePt t="22319" x="1330325" y="2197100"/>
          <p14:tracePt t="22321" x="1330325" y="2206625"/>
          <p14:tracePt t="22323" x="1339850" y="2206625"/>
          <p14:tracePt t="22323" x="1349375" y="2216150"/>
          <p14:tracePt t="22324" x="1358900" y="2225675"/>
          <p14:tracePt t="22327" x="1376363" y="2233613"/>
          <p14:tracePt t="22329" x="1385888" y="2243138"/>
          <p14:tracePt t="22331" x="1395413" y="2252663"/>
          <p14:tracePt t="22333" x="1403350" y="2262188"/>
          <p14:tracePt t="22335" x="1412875" y="2262188"/>
          <p14:tracePt t="22336" x="1422400" y="2262188"/>
          <p14:tracePt t="22338" x="1431925" y="2270125"/>
          <p14:tracePt t="22338" x="1439863" y="2270125"/>
          <p14:tracePt t="22341" x="1449388" y="2279650"/>
          <p14:tracePt t="22343" x="1449388" y="2289175"/>
          <p14:tracePt t="22346" x="1458913" y="2289175"/>
          <p14:tracePt t="22347" x="1468438" y="2298700"/>
          <p14:tracePt t="22350" x="1476375" y="2306638"/>
          <p14:tracePt t="22352" x="1485900" y="2306638"/>
          <p14:tracePt t="22353" x="1485900" y="2316163"/>
          <p14:tracePt t="22356" x="1495425" y="2316163"/>
          <p14:tracePt t="22364" x="1504950" y="2325688"/>
          <p14:tracePt t="22368" x="1512888" y="2335213"/>
          <p14:tracePt t="22372" x="1522413" y="2343150"/>
          <p14:tracePt t="22379" x="1531938" y="2343150"/>
          <p14:tracePt t="22381" x="1531938" y="2352675"/>
          <p14:tracePt t="22387" x="1541463" y="2352675"/>
          <p14:tracePt t="22389" x="1541463" y="2362200"/>
          <p14:tracePt t="22401" x="1549400" y="2362200"/>
          <p14:tracePt t="22415" x="1549400" y="2371725"/>
          <p14:tracePt t="22416" x="1558925" y="2371725"/>
          <p14:tracePt t="22421" x="1568450" y="2379663"/>
          <p14:tracePt t="22427" x="1576388" y="2389188"/>
          <p14:tracePt t="22430" x="1585913" y="2389188"/>
          <p14:tracePt t="22432" x="1585913" y="2398713"/>
          <p14:tracePt t="22434" x="1595438" y="2408238"/>
          <p14:tracePt t="22437" x="1604963" y="2408238"/>
          <p14:tracePt t="22439" x="1604963" y="2416175"/>
          <p14:tracePt t="22445" x="1612900" y="2416175"/>
          <p14:tracePt t="22448" x="1622425" y="2425700"/>
          <p14:tracePt t="22451" x="1631950" y="2435225"/>
          <p14:tracePt t="22454" x="1641475" y="2444750"/>
          <p14:tracePt t="22457" x="1649413" y="2452688"/>
          <p14:tracePt t="22459" x="1658938" y="2452688"/>
          <p14:tracePt t="22463" x="1658938" y="2462213"/>
          <p14:tracePt t="22468" x="1668463" y="2471738"/>
          <p14:tracePt t="22470" x="1677988" y="2471738"/>
          <p14:tracePt t="22475" x="1685925" y="2471738"/>
          <p14:tracePt t="22478" x="1685925" y="2481263"/>
          <p14:tracePt t="22484" x="1695450" y="2481263"/>
          <p14:tracePt t="22491" x="1704975" y="2489200"/>
          <p14:tracePt t="22498" x="1714500" y="2498725"/>
          <p14:tracePt t="22502" x="1714500" y="2508250"/>
          <p14:tracePt t="22514" x="1722438" y="2508250"/>
          <p14:tracePt t="22518" x="1722438" y="2517775"/>
          <p14:tracePt t="22562" x="1722438" y="2525713"/>
          <p14:tracePt t="22566" x="1731963" y="2525713"/>
          <p14:tracePt t="22576" x="1741488" y="2525713"/>
          <p14:tracePt t="22583" x="1751013" y="2525713"/>
          <p14:tracePt t="22585" x="1751013" y="2535238"/>
          <p14:tracePt t="22588" x="1758950" y="2544763"/>
          <p14:tracePt t="22592" x="1758950" y="2554288"/>
          <p14:tracePt t="22594" x="1768475" y="2562225"/>
          <p14:tracePt t="22599" x="1778000" y="2571750"/>
          <p14:tracePt t="22601" x="1787525" y="2581275"/>
          <p14:tracePt t="22603" x="1795463" y="2581275"/>
          <p14:tracePt t="22608" x="1804988" y="2589213"/>
          <p14:tracePt t="22616" x="1814513" y="2598738"/>
          <p14:tracePt t="22621" x="1814513" y="2608263"/>
          <p14:tracePt t="22627" x="1824038" y="2608263"/>
          <p14:tracePt t="22629" x="1824038" y="2617788"/>
          <p14:tracePt t="22634" x="1831975" y="2625725"/>
          <p14:tracePt t="22637" x="1841500" y="2625725"/>
          <p14:tracePt t="22641" x="1851025" y="2625725"/>
          <p14:tracePt t="22644" x="1851025" y="2635250"/>
          <p14:tracePt t="22649" x="1860550" y="2644775"/>
          <p14:tracePt t="22652" x="1868488" y="2644775"/>
          <p14:tracePt t="22656" x="1868488" y="2654300"/>
          <p14:tracePt t="22661" x="1878013" y="2654300"/>
          <p14:tracePt t="22669" x="1878013" y="2662238"/>
          <p14:tracePt t="22673" x="1887538" y="2662238"/>
          <p14:tracePt t="22678" x="1887538" y="2671763"/>
          <p14:tracePt t="22682" x="1895475" y="2671763"/>
          <p14:tracePt t="22686" x="1895475" y="2681288"/>
          <p14:tracePt t="22688" x="1905000" y="2681288"/>
          <p14:tracePt t="22695" x="1914525" y="2681288"/>
          <p14:tracePt t="22698" x="1924050" y="2690813"/>
          <p14:tracePt t="22704" x="1924050" y="2698750"/>
          <p14:tracePt t="22706" x="1931988" y="2698750"/>
          <p14:tracePt t="22708" x="1941513" y="2708275"/>
          <p14:tracePt t="22714" x="1951038" y="2708275"/>
          <p14:tracePt t="22717" x="1960563" y="2708275"/>
          <p14:tracePt t="22719" x="1960563" y="2717800"/>
          <p14:tracePt t="22720" x="1968500" y="2717800"/>
          <p14:tracePt t="22723" x="1968500" y="2727325"/>
          <p14:tracePt t="22725" x="1978025" y="2727325"/>
          <p14:tracePt t="22733" x="1978025" y="2735263"/>
          <p14:tracePt t="22739" x="1987550" y="2735263"/>
          <p14:tracePt t="22765" x="1997075" y="2735263"/>
          <p14:tracePt t="22790" x="2005013" y="2735263"/>
          <p14:tracePt t="22793" x="2005013" y="2744788"/>
          <p14:tracePt t="22811" x="2014538" y="2754313"/>
          <p14:tracePt t="22826" x="2024063" y="2754313"/>
          <p14:tracePt t="22836" x="2024063" y="2763838"/>
          <p14:tracePt t="22841" x="2033588" y="2763838"/>
          <p14:tracePt t="22848" x="2033588" y="2771775"/>
          <p14:tracePt t="22865" x="2033588" y="2781300"/>
          <p14:tracePt t="22882" x="2041525" y="2781300"/>
          <p14:tracePt t="22933" x="2041525" y="2790825"/>
          <p14:tracePt t="22940" x="2051050" y="2790825"/>
          <p14:tracePt t="22950" x="2060575" y="2790825"/>
          <p14:tracePt t="22954" x="2070100" y="2800350"/>
          <p14:tracePt t="22958" x="2078038" y="2800350"/>
          <p14:tracePt t="22961" x="2078038" y="2808288"/>
          <p14:tracePt t="22967" x="2078038" y="2817813"/>
          <p14:tracePt t="22969" x="2087563" y="2817813"/>
          <p14:tracePt t="22972" x="2087563" y="2827338"/>
          <p14:tracePt t="22973" x="2097088" y="2827338"/>
          <p14:tracePt t="22977" x="2106613" y="2836863"/>
          <p14:tracePt t="22982" x="2114550" y="2844800"/>
          <p14:tracePt t="22985" x="2124075" y="2844800"/>
          <p14:tracePt t="22988" x="2133600" y="2844800"/>
          <p14:tracePt t="22989" x="2133600" y="2854325"/>
          <p14:tracePt t="22998" x="2143125" y="2863850"/>
          <p14:tracePt t="23004" x="2151063" y="2873375"/>
          <p14:tracePt t="23009" x="2160588" y="2881313"/>
          <p14:tracePt t="23013" x="2170113" y="2890838"/>
          <p14:tracePt t="23018" x="2187575" y="2900363"/>
          <p14:tracePt t="23021" x="2197100" y="2900363"/>
          <p14:tracePt t="23023" x="2206625" y="2909888"/>
          <p14:tracePt t="23028" x="2233613" y="2917825"/>
          <p14:tracePt t="23033" x="2251075" y="2946400"/>
          <p14:tracePt t="23035" x="2260600" y="2946400"/>
          <p14:tracePt t="23038" x="2279650" y="2954338"/>
          <p14:tracePt t="23039" x="2287588" y="2954338"/>
          <p14:tracePt t="23040" x="2287588" y="2963863"/>
          <p14:tracePt t="23042" x="2297113" y="2963863"/>
          <p14:tracePt t="23043" x="2297113" y="2973388"/>
          <p14:tracePt t="23046" x="2306638" y="2982913"/>
          <p14:tracePt t="23048" x="2324100" y="2982913"/>
          <p14:tracePt t="23049" x="2333625" y="2990850"/>
          <p14:tracePt t="23051" x="2343150" y="2990850"/>
          <p14:tracePt t="23052" x="2343150" y="3000375"/>
          <p14:tracePt t="23055" x="2352675" y="3000375"/>
          <p14:tracePt t="23057" x="2360613" y="3000375"/>
          <p14:tracePt t="23058" x="2370138" y="3009900"/>
          <p14:tracePt t="23061" x="2389188" y="3017838"/>
          <p14:tracePt t="23066" x="2397125" y="3027363"/>
          <p14:tracePt t="23068" x="2416175" y="3036888"/>
          <p14:tracePt t="23073" x="2425700" y="3036888"/>
          <p14:tracePt t="23074" x="2433638" y="3036888"/>
          <p14:tracePt t="23075" x="2443163" y="3036888"/>
          <p14:tracePt t="23081" x="2452688" y="3046413"/>
          <p14:tracePt t="23085" x="2462213" y="3046413"/>
          <p14:tracePt t="23088" x="2462213" y="3054350"/>
          <p14:tracePt t="23091" x="2470150" y="3054350"/>
          <p14:tracePt t="23098" x="2479675" y="3054350"/>
          <p14:tracePt t="23106" x="2489200" y="3054350"/>
          <p14:tracePt t="23168" x="2498725" y="3054350"/>
          <p14:tracePt t="23175" x="2506663" y="3054350"/>
          <p14:tracePt t="23180" x="2506663" y="3063875"/>
          <p14:tracePt t="23183" x="2516188" y="3063875"/>
          <p14:tracePt t="23186" x="2525713" y="3063875"/>
          <p14:tracePt t="23190" x="2533650" y="3073400"/>
          <p14:tracePt t="23193" x="2543175" y="3073400"/>
          <p14:tracePt t="23198" x="2552700" y="3073400"/>
          <p14:tracePt t="23201" x="2562225" y="3073400"/>
          <p14:tracePt t="23203" x="2562225" y="3082925"/>
          <p14:tracePt t="23207" x="2570163" y="3082925"/>
          <p14:tracePt t="23211" x="2579688" y="3090863"/>
          <p14:tracePt t="23215" x="2589213" y="3090863"/>
          <p14:tracePt t="23219" x="2598738" y="3090863"/>
          <p14:tracePt t="23222" x="2606675" y="3090863"/>
          <p14:tracePt t="23226" x="2616200" y="3090863"/>
          <p14:tracePt t="23235" x="2625725" y="3090863"/>
          <p14:tracePt t="23238" x="2635250" y="3090863"/>
          <p14:tracePt t="23243" x="2643188" y="3090863"/>
          <p14:tracePt t="23248" x="2652713" y="3090863"/>
          <p14:tracePt t="23252" x="2662238" y="3090863"/>
          <p14:tracePt t="23255" x="2671763" y="3090863"/>
          <p14:tracePt t="23259" x="2689225" y="3090863"/>
          <p14:tracePt t="23263" x="2708275" y="3090863"/>
          <p14:tracePt t="23267" x="2716213" y="3090863"/>
          <p14:tracePt t="23270" x="2725738" y="3090863"/>
          <p14:tracePt t="23272" x="2735263" y="3090863"/>
          <p14:tracePt t="23273" x="2744788" y="3090863"/>
          <p14:tracePt t="23276" x="2752725" y="3090863"/>
          <p14:tracePt t="23279" x="2762250" y="3090863"/>
          <p14:tracePt t="23284" x="2781300" y="3090863"/>
          <p14:tracePt t="23287" x="2789238" y="3090863"/>
          <p14:tracePt t="23290" x="2798763" y="3090863"/>
          <p14:tracePt t="23292" x="2808288" y="3090863"/>
          <p14:tracePt t="23297" x="2817813" y="3090863"/>
          <p14:tracePt t="23299" x="2825750" y="3090863"/>
          <p14:tracePt t="23306" x="2835275" y="3090863"/>
          <p14:tracePt t="23312" x="2844800" y="3090863"/>
          <p14:tracePt t="23316" x="2852738" y="3090863"/>
          <p14:tracePt t="23322" x="2862263" y="3090863"/>
          <p14:tracePt t="23326" x="2871788" y="3090863"/>
          <p14:tracePt t="23330" x="2881313" y="3090863"/>
          <p14:tracePt t="23335" x="2881313" y="3082925"/>
          <p14:tracePt t="23337" x="2889250" y="3082925"/>
          <p14:tracePt t="23341" x="2898775" y="3082925"/>
          <p14:tracePt t="23347" x="2908300" y="3082925"/>
          <p14:tracePt t="23350" x="2917825" y="3082925"/>
          <p14:tracePt t="23352" x="2925763" y="3082925"/>
          <p14:tracePt t="23353" x="2925763" y="3073400"/>
          <p14:tracePt t="23360" x="2935288" y="3073400"/>
          <p14:tracePt t="23365" x="2944813" y="3073400"/>
          <p14:tracePt t="23366" x="2944813" y="3063875"/>
          <p14:tracePt t="23368" x="2954338" y="3063875"/>
          <p14:tracePt t="23375" x="2962275" y="3063875"/>
          <p14:tracePt t="23603" x="2971800" y="3063875"/>
          <p14:tracePt t="23668" x="2981325" y="3063875"/>
          <p14:tracePt t="23678" x="2990850" y="3063875"/>
          <p14:tracePt t="23682" x="2998788" y="3063875"/>
          <p14:tracePt t="23687" x="3008313" y="3063875"/>
          <p14:tracePt t="23690" x="3017838" y="3063875"/>
          <p14:tracePt t="23695" x="3027363" y="3063875"/>
          <p14:tracePt t="23701" x="3035300" y="3063875"/>
          <p14:tracePt t="23757" x="3044825" y="3063875"/>
          <p14:tracePt t="23967" x="3054350" y="3063875"/>
          <p14:tracePt t="23982" x="3054350" y="3054350"/>
          <p14:tracePt t="23987" x="3063875" y="3054350"/>
          <p14:tracePt t="23992" x="3071813" y="3046413"/>
          <p14:tracePt t="23998" x="3081338" y="3046413"/>
          <p14:tracePt t="24001" x="3081338" y="3036888"/>
          <p14:tracePt t="24002" x="3090863" y="3036888"/>
          <p14:tracePt t="24005" x="3090863" y="3027363"/>
          <p14:tracePt t="24010" x="3100388" y="3027363"/>
          <p14:tracePt t="24016" x="3108325" y="3017838"/>
          <p14:tracePt t="24021" x="3117850" y="3017838"/>
          <p14:tracePt t="24024" x="3117850" y="3009900"/>
          <p14:tracePt t="24025" x="3127375" y="3009900"/>
          <p14:tracePt t="24034" x="3136900" y="3009900"/>
          <p14:tracePt t="24042" x="3144838" y="3009900"/>
          <p14:tracePt t="24049" x="3144838" y="3000375"/>
          <p14:tracePt t="24057" x="3154363" y="3000375"/>
          <p14:tracePt t="24069" x="3154363" y="2990850"/>
          <p14:tracePt t="24136" x="3163888" y="2990850"/>
          <p14:tracePt t="25007" x="3163888" y="3000375"/>
          <p14:tracePt t="25010" x="3181350" y="3000375"/>
          <p14:tracePt t="25014" x="3190875" y="3009900"/>
          <p14:tracePt t="25016" x="3200400" y="3017838"/>
          <p14:tracePt t="25018" x="3200400" y="3027363"/>
          <p14:tracePt t="25022" x="3208338" y="3036888"/>
          <p14:tracePt t="25023" x="3217863" y="3046413"/>
          <p14:tracePt t="25027" x="3227388" y="3054350"/>
          <p14:tracePt t="25034" x="3254375" y="3063875"/>
          <p14:tracePt t="25035" x="3254375" y="3073400"/>
          <p14:tracePt t="25038" x="3273425" y="3082925"/>
          <p14:tracePt t="25040" x="3281363" y="3090863"/>
          <p14:tracePt t="25043" x="3300413" y="3109913"/>
          <p14:tracePt t="25046" x="3309938" y="3109913"/>
          <p14:tracePt t="25051" x="3336925" y="3127375"/>
          <p14:tracePt t="25053" x="3354388" y="3146425"/>
          <p14:tracePt t="25055" x="3363913" y="3146425"/>
          <p14:tracePt t="25057" x="3373438" y="3163888"/>
          <p14:tracePt t="25058" x="3382963" y="3163888"/>
          <p14:tracePt t="25061" x="3400425" y="3173413"/>
          <p14:tracePt t="25063" x="3419475" y="3182938"/>
          <p14:tracePt t="25066" x="3446463" y="3192463"/>
          <p14:tracePt t="25068" x="3463925" y="3200400"/>
          <p14:tracePt t="25070" x="3463925" y="3209925"/>
          <p14:tracePt t="25071" x="3473450" y="3209925"/>
          <p14:tracePt t="25072" x="3482975" y="3219450"/>
          <p14:tracePt t="25074" x="3490913" y="3228975"/>
          <p14:tracePt t="25075" x="3500438" y="3228975"/>
          <p14:tracePt t="25076" x="3509963" y="3236913"/>
          <p14:tracePt t="25077" x="3519488" y="3236913"/>
          <p14:tracePt t="25080" x="3527425" y="3246438"/>
          <p14:tracePt t="25082" x="3546475" y="3255963"/>
          <p14:tracePt t="25083" x="3556000" y="3255963"/>
          <p14:tracePt t="25085" x="3573463" y="3265488"/>
          <p14:tracePt t="25086" x="3573463" y="3273425"/>
          <p14:tracePt t="25087" x="3582988" y="3273425"/>
          <p14:tracePt t="25088" x="3582988" y="3282950"/>
          <p14:tracePt t="25089" x="3592513" y="3282950"/>
          <p14:tracePt t="25090" x="3592513" y="3292475"/>
          <p14:tracePt t="25091" x="3600450" y="3292475"/>
          <p14:tracePt t="25092" x="3609975" y="3302000"/>
          <p14:tracePt t="25093" x="3619500" y="3302000"/>
          <p14:tracePt t="25096" x="3636963" y="3309938"/>
          <p14:tracePt t="25099" x="3646488" y="3319463"/>
          <p14:tracePt t="25101" x="3656013" y="3319463"/>
          <p14:tracePt t="25102" x="3665538" y="3319463"/>
          <p14:tracePt t="25103" x="3673475" y="3328988"/>
          <p14:tracePt t="25106" x="3683000" y="3338513"/>
          <p14:tracePt t="25108" x="3692525" y="3338513"/>
          <p14:tracePt t="25109" x="3692525" y="3346450"/>
          <p14:tracePt t="25111" x="3702050" y="3346450"/>
          <p14:tracePt t="25115" x="3719513" y="3355975"/>
          <p14:tracePt t="25118" x="3729038" y="3355975"/>
          <p14:tracePt t="25119" x="3738563" y="3365500"/>
          <p14:tracePt t="25124" x="3746500" y="3375025"/>
          <p14:tracePt t="25127" x="3756025" y="3382963"/>
          <p14:tracePt t="25132" x="3765550" y="3392488"/>
          <p14:tracePt t="25134" x="3775075" y="3392488"/>
          <p14:tracePt t="25136" x="3783013" y="3392488"/>
          <p14:tracePt t="25138" x="3783013" y="3402013"/>
          <p14:tracePt t="25139" x="3792538" y="3402013"/>
          <p14:tracePt t="25149" x="3802063" y="3402013"/>
          <p14:tracePt t="25151" x="3810000" y="3402013"/>
          <p14:tracePt t="25154" x="3819525" y="3411538"/>
          <p14:tracePt t="25157" x="3829050" y="3411538"/>
          <p14:tracePt t="25161" x="3829050" y="3419475"/>
          <p14:tracePt t="25164" x="3838575" y="3419475"/>
          <p14:tracePt t="25167" x="3846513" y="3419475"/>
          <p14:tracePt t="25172" x="3846513" y="3429000"/>
          <p14:tracePt t="25173" x="3856038" y="3429000"/>
          <p14:tracePt t="25180" x="3865563" y="3438525"/>
          <p14:tracePt t="25183" x="3875088" y="3438525"/>
          <p14:tracePt t="25185" x="3883025" y="3446463"/>
          <p14:tracePt t="25189" x="3892550" y="3446463"/>
          <p14:tracePt t="25191" x="3892550" y="3455988"/>
          <p14:tracePt t="25193" x="3902075" y="3455988"/>
          <p14:tracePt t="25200" x="3911600" y="3455988"/>
          <p14:tracePt t="25203" x="3919538" y="3455988"/>
          <p14:tracePt t="25205" x="3929063" y="3465513"/>
          <p14:tracePt t="25209" x="3938588" y="3465513"/>
          <p14:tracePt t="25214" x="3948113" y="3475038"/>
          <p14:tracePt t="25218" x="3956050" y="3475038"/>
          <p14:tracePt t="25220" x="3956050" y="3482975"/>
          <p14:tracePt t="25223" x="3965575" y="3482975"/>
          <p14:tracePt t="25226" x="3975100" y="3482975"/>
          <p14:tracePt t="25228" x="3975100" y="3492500"/>
          <p14:tracePt t="25232" x="3984625" y="3492500"/>
          <p14:tracePt t="25234" x="3992563" y="3492500"/>
          <p14:tracePt t="25236" x="3992563" y="3502025"/>
          <p14:tracePt t="25238" x="4002088" y="3502025"/>
          <p14:tracePt t="25241" x="4011613" y="3502025"/>
          <p14:tracePt t="25248" x="4021138" y="3511550"/>
          <p14:tracePt t="25253" x="4029075" y="3511550"/>
          <p14:tracePt t="25255" x="4038600" y="3511550"/>
          <p14:tracePt t="25259" x="4048125" y="3511550"/>
          <p14:tracePt t="25264" x="4057650" y="3511550"/>
          <p14:tracePt t="25267" x="4065588" y="3519488"/>
          <p14:tracePt t="25275" x="4075113" y="3519488"/>
          <p14:tracePt t="25277" x="4075113" y="3529013"/>
          <p14:tracePt t="25284" x="4084638" y="3529013"/>
          <p14:tracePt t="25292" x="4094163" y="3529013"/>
          <p14:tracePt t="25308" x="4094163" y="3538538"/>
          <p14:tracePt t="25315" x="4102100" y="3538538"/>
          <p14:tracePt t="25766" x="4111625" y="3538538"/>
          <p14:tracePt t="26089" x="4111625" y="3548063"/>
          <p14:tracePt t="26097" x="4102100" y="3548063"/>
          <p14:tracePt t="26109" x="4094163" y="3556000"/>
          <p14:tracePt t="26117" x="4084638" y="3556000"/>
          <p14:tracePt t="26121" x="4084638" y="3565525"/>
          <p14:tracePt t="26126" x="4075113" y="3565525"/>
          <p14:tracePt t="26141" x="4075113" y="3575050"/>
          <p14:tracePt t="26142" x="4065588" y="3575050"/>
          <p14:tracePt t="26151" x="4057650" y="3584575"/>
          <p14:tracePt t="26159" x="4057650" y="3592513"/>
          <p14:tracePt t="26164" x="4048125" y="3592513"/>
          <p14:tracePt t="26167" x="4038600" y="3602038"/>
          <p14:tracePt t="26177" x="4029075" y="3611563"/>
          <p14:tracePt t="26184" x="4021138" y="3621088"/>
          <p14:tracePt t="26199" x="4002088" y="3629025"/>
          <p14:tracePt t="26201" x="3992563" y="3638550"/>
          <p14:tracePt t="26205" x="3984625" y="3648075"/>
          <p14:tracePt t="26206" x="3984625" y="3657600"/>
          <p14:tracePt t="26208" x="3975100" y="3665538"/>
          <p14:tracePt t="26214" x="3965575" y="3675063"/>
          <p14:tracePt t="26218" x="3948113" y="3694113"/>
          <p14:tracePt t="26222" x="3929063" y="3711575"/>
          <p14:tracePt t="26225" x="3919538" y="3721100"/>
          <p14:tracePt t="26227" x="3911600" y="3721100"/>
          <p14:tracePt t="26231" x="3902075" y="3738563"/>
          <p14:tracePt t="26233" x="3892550" y="3748088"/>
          <p14:tracePt t="26234" x="3883025" y="3757613"/>
          <p14:tracePt t="26237" x="3875088" y="3767138"/>
          <p14:tracePt t="26239" x="3865563" y="3775075"/>
          <p14:tracePt t="26241" x="3856038" y="3775075"/>
          <p14:tracePt t="26244" x="3856038" y="3784600"/>
          <p14:tracePt t="26248" x="3846513" y="3794125"/>
          <p14:tracePt t="26249" x="3846513" y="3803650"/>
          <p14:tracePt t="26252" x="3838575" y="3811588"/>
          <p14:tracePt t="26255" x="3829050" y="3821113"/>
          <p14:tracePt t="26258" x="3819525" y="3830638"/>
          <p14:tracePt t="26262" x="3810000" y="3830638"/>
          <p14:tracePt t="26264" x="3810000" y="3840163"/>
          <p14:tracePt t="26267" x="3802063" y="3848100"/>
          <p14:tracePt t="26270" x="3802063" y="3857625"/>
          <p14:tracePt t="26272" x="3802063" y="3867150"/>
          <p14:tracePt t="26276" x="3802063" y="3875088"/>
          <p14:tracePt t="26279" x="3792538" y="3875088"/>
          <p14:tracePt t="26281" x="3792538" y="3884613"/>
          <p14:tracePt t="26283" x="3783013" y="3884613"/>
          <p14:tracePt t="26287" x="3783013" y="3894138"/>
          <p14:tracePt t="26291" x="3775075" y="3903663"/>
          <p14:tracePt t="26295" x="3775075" y="3911600"/>
          <p14:tracePt t="26298" x="3765550" y="3921125"/>
          <p14:tracePt t="26302" x="3756025" y="3930650"/>
          <p14:tracePt t="26306" x="3756025" y="3940175"/>
          <p14:tracePt t="26312" x="3756025" y="3948113"/>
          <p14:tracePt t="26315" x="3746500" y="3957638"/>
          <p14:tracePt t="26318" x="3746500" y="3967163"/>
          <p14:tracePt t="26320" x="3738563" y="3967163"/>
          <p14:tracePt t="26321" x="3738563" y="3976688"/>
          <p14:tracePt t="26325" x="3738563" y="3984625"/>
          <p14:tracePt t="26327" x="3729038" y="3984625"/>
          <p14:tracePt t="26331" x="3719513" y="3994150"/>
          <p14:tracePt t="26334" x="3719513" y="4003675"/>
          <p14:tracePt t="26336" x="3719513" y="4013200"/>
          <p14:tracePt t="26339" x="3709988" y="4021138"/>
          <p14:tracePt t="26343" x="3709988" y="4030663"/>
          <p14:tracePt t="26345" x="3702050" y="4040188"/>
          <p14:tracePt t="26353" x="3702050" y="4049713"/>
          <p14:tracePt t="26357" x="3702050" y="4057650"/>
          <p14:tracePt t="26359" x="3702050" y="4067175"/>
          <p14:tracePt t="26362" x="3692525" y="4076700"/>
          <p14:tracePt t="26365" x="3692525" y="4086225"/>
          <p14:tracePt t="26367" x="3692525" y="4094163"/>
          <p14:tracePt t="26368" x="3683000" y="4094163"/>
          <p14:tracePt t="26373" x="3683000" y="4103688"/>
          <p14:tracePt t="26375" x="3673475" y="4113213"/>
          <p14:tracePt t="26379" x="3673475" y="4130675"/>
          <p14:tracePt t="26382" x="3665538" y="4140200"/>
          <p14:tracePt t="26384" x="3665538" y="4149725"/>
          <p14:tracePt t="26388" x="3656013" y="4159250"/>
          <p14:tracePt t="26390" x="3656013" y="4167188"/>
          <p14:tracePt t="26393" x="3656013" y="4176713"/>
          <p14:tracePt t="26397" x="3646488" y="4186238"/>
          <p14:tracePt t="26399" x="3646488" y="4195763"/>
          <p14:tracePt t="26402" x="3646488" y="4203700"/>
          <p14:tracePt t="26410" x="3646488" y="4213225"/>
          <p14:tracePt t="26415" x="3646488" y="4222750"/>
          <p14:tracePt t="26416" x="3636963" y="4222750"/>
          <p14:tracePt t="26422" x="3636963" y="4232275"/>
          <p14:tracePt t="26426" x="3636963" y="4240213"/>
          <p14:tracePt t="26431" x="3629025" y="4240213"/>
          <p14:tracePt t="26432" x="3629025" y="4249738"/>
          <p14:tracePt t="26440" x="3629025" y="4259263"/>
          <p14:tracePt t="26442" x="3619500" y="4259263"/>
          <p14:tracePt t="26447" x="3619500" y="4268788"/>
          <p14:tracePt t="26453" x="3619500" y="4276725"/>
          <p14:tracePt t="26460" x="3619500" y="4286250"/>
          <p14:tracePt t="26465" x="3609975" y="4286250"/>
          <p14:tracePt t="26468" x="3609975" y="4295775"/>
          <p14:tracePt t="26479" x="3609975" y="4303713"/>
          <p14:tracePt t="26508" x="3609975" y="4313238"/>
          <p14:tracePt t="26517" x="3600450" y="4322763"/>
          <p14:tracePt t="26526" x="3600450" y="4332288"/>
          <p14:tracePt t="26533" x="3600450" y="4340225"/>
          <p14:tracePt t="26539" x="3592513" y="4349750"/>
          <p14:tracePt t="26544" x="3592513" y="4359275"/>
          <p14:tracePt t="26556" x="3592513" y="4368800"/>
          <p14:tracePt t="26564" x="3592513" y="4376738"/>
          <p14:tracePt t="26569" x="3592513" y="4386263"/>
          <p14:tracePt t="26584" x="3592513" y="4395788"/>
          <p14:tracePt t="28139" x="3582988" y="4395788"/>
          <p14:tracePt t="28672" x="3582988" y="4405313"/>
          <p14:tracePt t="28678" x="3582988" y="4413250"/>
          <p14:tracePt t="28687" x="3582988" y="4422775"/>
          <p14:tracePt t="28696" x="3582988" y="4432300"/>
          <p14:tracePt t="28703" x="3582988" y="4441825"/>
          <p14:tracePt t="28709" x="3582988" y="4449763"/>
          <p14:tracePt t="28716" x="3582988" y="4459288"/>
          <p14:tracePt t="28720" x="3582988" y="4468813"/>
          <p14:tracePt t="28731" x="3582988" y="4478338"/>
          <p14:tracePt t="28733" x="3582988" y="4486275"/>
          <p14:tracePt t="28736" x="3582988" y="4495800"/>
          <p14:tracePt t="28740" x="3582988" y="4505325"/>
          <p14:tracePt t="28744" x="3592513" y="4505325"/>
          <p14:tracePt t="28747" x="3592513" y="4514850"/>
          <p14:tracePt t="28751" x="3592513" y="4522788"/>
          <p14:tracePt t="28754" x="3600450" y="4522788"/>
          <p14:tracePt t="28763" x="3600450" y="4532313"/>
          <p14:tracePt t="28765" x="3609975" y="4532313"/>
          <p14:tracePt t="28769" x="3609975" y="4541838"/>
          <p14:tracePt t="28774" x="3609975" y="4551363"/>
          <p14:tracePt t="28779" x="3619500" y="4551363"/>
          <p14:tracePt t="28781" x="3619500" y="4559300"/>
          <p14:tracePt t="28787" x="3619500" y="4568825"/>
          <p14:tracePt t="28790" x="3629025" y="4568825"/>
          <p14:tracePt t="28800" x="3636963" y="4578350"/>
          <p14:tracePt t="28805" x="3636963" y="4587875"/>
          <p14:tracePt t="28809" x="3636963" y="4595813"/>
          <p14:tracePt t="28814" x="3646488" y="4605338"/>
          <p14:tracePt t="28820" x="3646488" y="4614863"/>
          <p14:tracePt t="28824" x="3646488" y="4624388"/>
          <p14:tracePt t="28827" x="3656013" y="4624388"/>
          <p14:tracePt t="28830" x="3665538" y="4624388"/>
          <p14:tracePt t="28832" x="3665538" y="4632325"/>
          <p14:tracePt t="28833" x="3665538" y="4641850"/>
          <p14:tracePt t="28834" x="3673475" y="4641850"/>
          <p14:tracePt t="28836" x="3673475" y="4651375"/>
          <p14:tracePt t="28839" x="3683000" y="4660900"/>
          <p14:tracePt t="28845" x="3683000" y="4668838"/>
          <p14:tracePt t="28849" x="3692525" y="4678363"/>
          <p14:tracePt t="28856" x="3692525" y="4687888"/>
          <p14:tracePt t="28862" x="3692525" y="4697413"/>
          <p14:tracePt t="28864" x="3702050" y="4697413"/>
          <p14:tracePt t="28865" x="3702050" y="4705350"/>
          <p14:tracePt t="28868" x="3709988" y="4714875"/>
          <p14:tracePt t="28870" x="3709988" y="4724400"/>
          <p14:tracePt t="28873" x="3719513" y="4732338"/>
          <p14:tracePt t="28879" x="3729038" y="4741863"/>
          <p14:tracePt t="28881" x="3729038" y="4751388"/>
          <p14:tracePt t="28882" x="3738563" y="4751388"/>
          <p14:tracePt t="28883" x="3738563" y="4760913"/>
          <p14:tracePt t="28885" x="3738563" y="4768850"/>
          <p14:tracePt t="28887" x="3746500" y="4778375"/>
          <p14:tracePt t="28890" x="3746500" y="4787900"/>
          <p14:tracePt t="28896" x="3756025" y="4797425"/>
          <p14:tracePt t="28898" x="3756025" y="4805363"/>
          <p14:tracePt t="28900" x="3765550" y="4814888"/>
          <p14:tracePt t="28903" x="3775075" y="4824413"/>
          <p14:tracePt t="28905" x="3775075" y="4833938"/>
          <p14:tracePt t="28906" x="3783013" y="4833938"/>
          <p14:tracePt t="28909" x="3792538" y="4841875"/>
          <p14:tracePt t="28912" x="3792538" y="4851400"/>
          <p14:tracePt t="28914" x="3792538" y="4860925"/>
          <p14:tracePt t="28914" x="3802063" y="4860925"/>
          <p14:tracePt t="28917" x="3810000" y="4870450"/>
          <p14:tracePt t="28919" x="3810000" y="4878388"/>
          <p14:tracePt t="28920" x="3819525" y="4887913"/>
          <p14:tracePt t="28923" x="3829050" y="4887913"/>
          <p14:tracePt t="28926" x="3838575" y="4897438"/>
          <p14:tracePt t="28929" x="3846513" y="4906963"/>
          <p14:tracePt t="28931" x="3846513" y="4914900"/>
          <p14:tracePt t="28935" x="3856038" y="4924425"/>
          <p14:tracePt t="28950" x="3883025" y="4943475"/>
          <p14:tracePt t="28953" x="3892550" y="4943475"/>
          <p14:tracePt t="28955" x="3892550" y="4951413"/>
          <p14:tracePt t="28959" x="3902075" y="4951413"/>
          <p14:tracePt t="28964" x="3902075" y="4960938"/>
          <p14:tracePt t="28970" x="3911600" y="4960938"/>
          <p14:tracePt t="28972" x="3911600" y="4970463"/>
          <p14:tracePt t="28975" x="3919538" y="4970463"/>
          <p14:tracePt t="28977" x="3919538" y="4979988"/>
          <p14:tracePt t="28980" x="3929063" y="4979988"/>
          <p14:tracePt t="28983" x="3929063" y="4987925"/>
          <p14:tracePt t="28986" x="3938588" y="4987925"/>
          <p14:tracePt t="28991" x="3938588" y="4997450"/>
          <p14:tracePt t="28995" x="3948113" y="4997450"/>
          <p14:tracePt t="29000" x="3956050" y="4997450"/>
          <p14:tracePt t="29009" x="3956050" y="5006975"/>
          <p14:tracePt t="29012" x="3965575" y="5006975"/>
          <p14:tracePt t="29016" x="3965575" y="5016500"/>
          <p14:tracePt t="29018" x="3975100" y="5016500"/>
          <p14:tracePt t="29023" x="3975100" y="5024438"/>
          <p14:tracePt t="29026" x="3984625" y="5024438"/>
          <p14:tracePt t="29033" x="3984625" y="5033963"/>
          <p14:tracePt t="29037" x="3992563" y="5033963"/>
          <p14:tracePt t="29050" x="3992563" y="5043488"/>
          <p14:tracePt t="29051" x="4002088" y="5043488"/>
          <p14:tracePt t="29076" x="4002088" y="5053013"/>
          <p14:tracePt t="29085" x="4011613" y="5053013"/>
          <p14:tracePt t="29708" x="4011613" y="5043488"/>
          <p14:tracePt t="29721" x="4011613" y="5033963"/>
          <p14:tracePt t="29739" x="4011613" y="5024438"/>
          <p14:tracePt t="29752" x="4011613" y="5016500"/>
          <p14:tracePt t="29770" x="4011613" y="5006975"/>
          <p14:tracePt t="29785" x="4021138" y="5006975"/>
          <p14:tracePt t="29796" x="4021138" y="4997450"/>
          <p14:tracePt t="29819" x="4021138" y="4987925"/>
          <p14:tracePt t="30397" x="4011613" y="4987925"/>
          <p14:tracePt t="30401" x="4002088" y="4987925"/>
          <p14:tracePt t="30407" x="3992563" y="4987925"/>
          <p14:tracePt t="30409" x="3984625" y="4987925"/>
          <p14:tracePt t="30415" x="3965575" y="4987925"/>
          <p14:tracePt t="30421" x="3956050" y="4987925"/>
          <p14:tracePt t="30424" x="3948113" y="4987925"/>
          <p14:tracePt t="30427" x="3938588" y="4987925"/>
          <p14:tracePt t="30432" x="3929063" y="4987925"/>
          <p14:tracePt t="30435" x="3911600" y="4987925"/>
          <p14:tracePt t="30441" x="3902075" y="4987925"/>
          <p14:tracePt t="30444" x="3892550" y="4987925"/>
          <p14:tracePt t="30449" x="3875088" y="4987925"/>
          <p14:tracePt t="30451" x="3865563" y="4987925"/>
          <p14:tracePt t="30454" x="3856038" y="4987925"/>
          <p14:tracePt t="30458" x="3846513" y="4987925"/>
          <p14:tracePt t="30462" x="3838575" y="4987925"/>
          <p14:tracePt t="30464" x="3829050" y="4987925"/>
          <p14:tracePt t="30465" x="3819525" y="4987925"/>
          <p14:tracePt t="30467" x="3810000" y="4987925"/>
          <p14:tracePt t="30469" x="3802063" y="4987925"/>
          <p14:tracePt t="30473" x="3792538" y="4987925"/>
          <p14:tracePt t="30474" x="3783013" y="4987925"/>
          <p14:tracePt t="30476" x="3775075" y="4987925"/>
          <p14:tracePt t="30477" x="3765550" y="4987925"/>
          <p14:tracePt t="30479" x="3756025" y="4987925"/>
          <p14:tracePt t="30482" x="3738563" y="4987925"/>
          <p14:tracePt t="30484" x="3729038" y="4987925"/>
          <p14:tracePt t="30486" x="3709988" y="4987925"/>
          <p14:tracePt t="30487" x="3702050" y="4987925"/>
          <p14:tracePt t="30489" x="3683000" y="4987925"/>
          <p14:tracePt t="30491" x="3673475" y="4987925"/>
          <p14:tracePt t="30493" x="3656013" y="4987925"/>
          <p14:tracePt t="30495" x="3636963" y="4987925"/>
          <p14:tracePt t="30497" x="3629025" y="4987925"/>
          <p14:tracePt t="30498" x="3619500" y="4987925"/>
          <p14:tracePt t="30499" x="3609975" y="4987925"/>
          <p14:tracePt t="30500" x="3592513" y="4987925"/>
          <p14:tracePt t="30502" x="3573463" y="4987925"/>
          <p14:tracePt t="30503" x="3563938" y="4987925"/>
          <p14:tracePt t="30504" x="3556000" y="4987925"/>
          <p14:tracePt t="30506" x="3536950" y="4987925"/>
          <p14:tracePt t="30508" x="3519488" y="4987925"/>
          <p14:tracePt t="30509" x="3509963" y="4987925"/>
          <p14:tracePt t="30510" x="3500438" y="4987925"/>
          <p14:tracePt t="30512" x="3473450" y="4987925"/>
          <p14:tracePt t="30514" x="3463925" y="4987925"/>
          <p14:tracePt t="30515" x="3455988" y="4987925"/>
          <p14:tracePt t="30516" x="3436938" y="4987925"/>
          <p14:tracePt t="30517" x="3427413" y="4987925"/>
          <p14:tracePt t="30518" x="3409950" y="4987925"/>
          <p14:tracePt t="30520" x="3390900" y="4987925"/>
          <p14:tracePt t="30521" x="3373438" y="4987925"/>
          <p14:tracePt t="30523" x="3354388" y="4987925"/>
          <p14:tracePt t="30524" x="3346450" y="4987925"/>
          <p14:tracePt t="30526" x="3327400" y="4987925"/>
          <p14:tracePt t="30527" x="3309938" y="4987925"/>
          <p14:tracePt t="30530" x="3273425" y="4987925"/>
          <p14:tracePt t="30531" x="3254375" y="4987925"/>
          <p14:tracePt t="30532" x="3244850" y="4987925"/>
          <p14:tracePt t="30534" x="3227388" y="4987925"/>
          <p14:tracePt t="30535" x="3217863" y="4987925"/>
          <p14:tracePt t="30536" x="3200400" y="4987925"/>
          <p14:tracePt t="30537" x="3190875" y="4987925"/>
          <p14:tracePt t="30538" x="3181350" y="4987925"/>
          <p14:tracePt t="30539" x="3171825" y="4987925"/>
          <p14:tracePt t="30539" x="3163888" y="4987925"/>
          <p14:tracePt t="30540" x="3154363" y="4987925"/>
          <p14:tracePt t="30542" x="3136900" y="4987925"/>
          <p14:tracePt t="30542" x="3127375" y="4987925"/>
          <p14:tracePt t="30545" x="3108325" y="4987925"/>
          <p14:tracePt t="30546" x="3100388" y="4987925"/>
          <p14:tracePt t="30547" x="3090863" y="4987925"/>
          <p14:tracePt t="30547" x="3081338" y="4987925"/>
          <p14:tracePt t="30548" x="3071813" y="4987925"/>
          <p14:tracePt t="30549" x="3054350" y="4987925"/>
          <p14:tracePt t="30551" x="3035300" y="4987925"/>
          <p14:tracePt t="30554" x="3017838" y="4997450"/>
          <p14:tracePt t="30556" x="2998788" y="4997450"/>
          <p14:tracePt t="30557" x="2990850" y="4997450"/>
          <p14:tracePt t="30558" x="2981325" y="4997450"/>
          <p14:tracePt t="30559" x="2971800" y="4997450"/>
          <p14:tracePt t="30559" x="2954338" y="4997450"/>
          <p14:tracePt t="30562" x="2935288" y="4997450"/>
          <p14:tracePt t="30564" x="2925763" y="4997450"/>
          <p14:tracePt t="30564" x="2917825" y="4997450"/>
          <p14:tracePt t="30565" x="2908300" y="4997450"/>
          <p14:tracePt t="30567" x="2898775" y="4997450"/>
          <p14:tracePt t="30567" x="2889250" y="4997450"/>
          <p14:tracePt t="30568" x="2871788" y="4997450"/>
          <p14:tracePt t="30570" x="2862263" y="4997450"/>
          <p14:tracePt t="30572" x="2852738" y="4997450"/>
          <p14:tracePt t="30573" x="2844800" y="4997450"/>
          <p14:tracePt t="30574" x="2835275" y="4997450"/>
          <p14:tracePt t="30575" x="2825750" y="4997450"/>
          <p14:tracePt t="30577" x="2817813" y="4997450"/>
          <p14:tracePt t="30578" x="2808288" y="4997450"/>
          <p14:tracePt t="30579" x="2798763" y="4997450"/>
          <p14:tracePt t="30581" x="2781300" y="4997450"/>
          <p14:tracePt t="30582" x="2771775" y="4997450"/>
          <p14:tracePt t="30583" x="2762250" y="4997450"/>
          <p14:tracePt t="30585" x="2744788" y="4997450"/>
          <p14:tracePt t="30586" x="2735263" y="4997450"/>
          <p14:tracePt t="30588" x="2725738" y="4997450"/>
          <p14:tracePt t="30588" x="2716213" y="4997450"/>
          <p14:tracePt t="30589" x="2708275" y="4997450"/>
          <p14:tracePt t="30590" x="2698750" y="4997450"/>
          <p14:tracePt t="30591" x="2689225" y="4997450"/>
          <p14:tracePt t="30592" x="2671763" y="4997450"/>
          <p14:tracePt t="30595" x="2662238" y="4997450"/>
          <p14:tracePt t="30596" x="2652713" y="4997450"/>
          <p14:tracePt t="30597" x="2635250" y="4997450"/>
          <p14:tracePt t="30597" x="2625725" y="4997450"/>
          <p14:tracePt t="30598" x="2616200" y="4997450"/>
          <p14:tracePt t="30599" x="2606675" y="4997450"/>
          <p14:tracePt t="30601" x="2598738" y="4997450"/>
          <p14:tracePt t="30602" x="2589213" y="4997450"/>
          <p14:tracePt t="30602" x="2579688" y="4997450"/>
          <p14:tracePt t="30603" x="2562225" y="4997450"/>
          <p14:tracePt t="30604" x="2552700" y="4997450"/>
          <p14:tracePt t="30605" x="2533650" y="4997450"/>
          <p14:tracePt t="30607" x="2516188" y="4997450"/>
          <p14:tracePt t="30608" x="2506663" y="4997450"/>
          <p14:tracePt t="30609" x="2498725" y="4997450"/>
          <p14:tracePt t="30611" x="2489200" y="4997450"/>
          <p14:tracePt t="30612" x="2470150" y="4997450"/>
          <p14:tracePt t="30613" x="2452688" y="4997450"/>
          <p14:tracePt t="30614" x="2443163" y="4997450"/>
          <p14:tracePt t="30614" x="2425700" y="4997450"/>
          <p14:tracePt t="30617" x="2406650" y="4997450"/>
          <p14:tracePt t="30619" x="2389188" y="4997450"/>
          <p14:tracePt t="30619" x="2370138" y="4997450"/>
          <p14:tracePt t="30620" x="2360613" y="4997450"/>
          <p14:tracePt t="30621" x="2343150" y="4997450"/>
          <p14:tracePt t="30623" x="2333625" y="4997450"/>
          <p14:tracePt t="30624" x="2316163" y="4997450"/>
          <p14:tracePt t="30625" x="2306638" y="4997450"/>
          <p14:tracePt t="30627" x="2287588" y="4997450"/>
          <p14:tracePt t="30628" x="2279650" y="4997450"/>
          <p14:tracePt t="30629" x="2270125" y="4997450"/>
          <p14:tracePt t="30631" x="2251075" y="4997450"/>
          <p14:tracePt t="30631" x="2243138" y="4997450"/>
          <p14:tracePt t="30633" x="2224088" y="4997450"/>
          <p14:tracePt t="30633" x="2214563" y="4997450"/>
          <p14:tracePt t="30634" x="2197100" y="4997450"/>
          <p14:tracePt t="30636" x="2187575" y="4997450"/>
          <p14:tracePt t="30638" x="2170113" y="4997450"/>
          <p14:tracePt t="30640" x="2151063" y="4997450"/>
          <p14:tracePt t="30640" x="2143125" y="4997450"/>
          <p14:tracePt t="30641" x="2124075" y="4997450"/>
          <p14:tracePt t="30644" x="2106613" y="4997450"/>
          <p14:tracePt t="30646" x="2097088" y="4997450"/>
          <p14:tracePt t="30647" x="2087563" y="4997450"/>
          <p14:tracePt t="30647" x="2070100" y="4997450"/>
          <p14:tracePt t="30649" x="2051050" y="4997450"/>
          <p14:tracePt t="30650" x="2041525" y="4997450"/>
          <p14:tracePt t="30651" x="2033588" y="4997450"/>
          <p14:tracePt t="30653" x="2024063" y="4997450"/>
          <p14:tracePt t="30655" x="2014538" y="4997450"/>
          <p14:tracePt t="30655" x="1997075" y="4997450"/>
          <p14:tracePt t="30657" x="1978025" y="4997450"/>
          <p14:tracePt t="30659" x="1960563" y="4997450"/>
          <p14:tracePt t="30662" x="1941513" y="4997450"/>
          <p14:tracePt t="30664" x="1924050" y="4997450"/>
          <p14:tracePt t="30665" x="1905000" y="4997450"/>
          <p14:tracePt t="30667" x="1895475" y="4997450"/>
          <p14:tracePt t="30669" x="1887538" y="4997450"/>
          <p14:tracePt t="30669" x="1878013" y="4997450"/>
          <p14:tracePt t="30670" x="1868488" y="4997450"/>
          <p14:tracePt t="30671" x="1860550" y="4997450"/>
          <p14:tracePt t="30672" x="1841500" y="4997450"/>
          <p14:tracePt t="30675" x="1831975" y="4997450"/>
          <p14:tracePt t="30677" x="1814513" y="4997450"/>
          <p14:tracePt t="30679" x="1804988" y="4997450"/>
          <p14:tracePt t="30680" x="1795463" y="4997450"/>
          <p14:tracePt t="30681" x="1778000" y="4997450"/>
          <p14:tracePt t="30682" x="1758950" y="4997450"/>
          <p14:tracePt t="30683" x="1751013" y="4997450"/>
          <p14:tracePt t="30686" x="1731963" y="4997450"/>
          <p14:tracePt t="30688" x="1722438" y="4997450"/>
          <p14:tracePt t="30688" x="1714500" y="4997450"/>
          <p14:tracePt t="30689" x="1704975" y="4997450"/>
          <p14:tracePt t="30691" x="1685925" y="4997450"/>
          <p14:tracePt t="30694" x="1668463" y="4997450"/>
          <p14:tracePt t="30696" x="1649413" y="4997450"/>
          <p14:tracePt t="30698" x="1641475" y="4997450"/>
          <p14:tracePt t="30698" x="1631950" y="4997450"/>
          <p14:tracePt t="30701" x="1622425" y="4997450"/>
          <p14:tracePt t="30702" x="1612900" y="4997450"/>
          <p14:tracePt t="30704" x="1595438" y="4997450"/>
          <p14:tracePt t="30705" x="1576388" y="4987925"/>
          <p14:tracePt t="30708" x="1568450" y="4987925"/>
          <p14:tracePt t="30708" x="1558925" y="4987925"/>
          <p14:tracePt t="30711" x="1541463" y="4987925"/>
          <p14:tracePt t="30714" x="1531938" y="4987925"/>
          <p14:tracePt t="30715" x="1522413" y="4987925"/>
          <p14:tracePt t="30717" x="1512888" y="4987925"/>
          <p14:tracePt t="30717" x="1504950" y="4987925"/>
          <p14:tracePt t="30719" x="1485900" y="4987925"/>
          <p14:tracePt t="30722" x="1476375" y="4987925"/>
          <p14:tracePt t="30723" x="1468438" y="4987925"/>
          <p14:tracePt t="30724" x="1458913" y="4987925"/>
          <p14:tracePt t="30727" x="1449388" y="4987925"/>
          <p14:tracePt t="30728" x="1439863" y="4987925"/>
          <p14:tracePt t="30730" x="1431925" y="4987925"/>
          <p14:tracePt t="30732" x="1422400" y="4979988"/>
          <p14:tracePt t="30733" x="1412875" y="4979988"/>
          <p14:tracePt t="30735" x="1403350" y="4979988"/>
          <p14:tracePt t="30737" x="1395413" y="4979988"/>
          <p14:tracePt t="30739" x="1385888" y="4979988"/>
          <p14:tracePt t="30740" x="1376363" y="4979988"/>
          <p14:tracePt t="30743" x="1366838" y="4979988"/>
          <p14:tracePt t="30745" x="1358900" y="4970463"/>
          <p14:tracePt t="30748" x="1349375" y="4970463"/>
          <p14:tracePt t="30749" x="1339850" y="4970463"/>
          <p14:tracePt t="30751" x="1330325" y="4970463"/>
          <p14:tracePt t="30755" x="1322388" y="4970463"/>
          <p14:tracePt t="30759" x="1312863" y="4970463"/>
          <p14:tracePt t="30760" x="1303338" y="4970463"/>
          <p14:tracePt t="30763" x="1293813" y="4970463"/>
          <p14:tracePt t="30766" x="1285875" y="4960938"/>
          <p14:tracePt t="30768" x="1276350" y="4960938"/>
          <p14:tracePt t="30770" x="1266825" y="4960938"/>
          <p14:tracePt t="30773" x="1258888" y="4960938"/>
          <p14:tracePt t="30775" x="1249363" y="4951413"/>
          <p14:tracePt t="30778" x="1239838" y="4951413"/>
          <p14:tracePt t="30780" x="1230313" y="4951413"/>
          <p14:tracePt t="30782" x="1222375" y="4943475"/>
          <p14:tracePt t="30783" x="1212850" y="4943475"/>
          <p14:tracePt t="30787" x="1203325" y="4943475"/>
          <p14:tracePt t="30787" x="1193800" y="4943475"/>
          <p14:tracePt t="30789" x="1185863" y="4943475"/>
          <p14:tracePt t="30791" x="1176338" y="4943475"/>
          <p14:tracePt t="30792" x="1166813" y="4943475"/>
          <p14:tracePt t="30795" x="1166813" y="4933950"/>
          <p14:tracePt t="30797" x="1157288" y="4933950"/>
          <p14:tracePt t="30797" x="1149350" y="4933950"/>
          <p14:tracePt t="30798" x="1139825" y="4933950"/>
          <p14:tracePt t="30799" x="1139825" y="4924425"/>
          <p14:tracePt t="30801" x="1130300" y="4924425"/>
          <p14:tracePt t="30802" x="1120775" y="4924425"/>
          <p14:tracePt t="30804" x="1103313" y="4924425"/>
          <p14:tracePt t="30806" x="1103313" y="4914900"/>
          <p14:tracePt t="30808" x="1093788" y="4914900"/>
          <p14:tracePt t="30808" x="1076325" y="4914900"/>
          <p14:tracePt t="30811" x="1066800" y="4906963"/>
          <p14:tracePt t="30813" x="1057275" y="4906963"/>
          <p14:tracePt t="30815" x="1039813" y="4906963"/>
          <p14:tracePt t="30818" x="1039813" y="4897438"/>
          <p14:tracePt t="30818" x="1030288" y="4897438"/>
          <p14:tracePt t="30820" x="1020763" y="4897438"/>
          <p14:tracePt t="30823" x="1011238" y="4897438"/>
          <p14:tracePt t="30824" x="1003300" y="4897438"/>
          <p14:tracePt t="30825" x="993775" y="4897438"/>
          <p14:tracePt t="30827" x="984250" y="4887913"/>
          <p14:tracePt t="30831" x="974725" y="4887913"/>
          <p14:tracePt t="30833" x="966788" y="4887913"/>
          <p14:tracePt t="30835" x="957263" y="4887913"/>
          <p14:tracePt t="30836" x="947738" y="4887913"/>
          <p14:tracePt t="30839" x="939800" y="4887913"/>
          <p14:tracePt t="30841" x="930275" y="4887913"/>
          <p14:tracePt t="30843" x="920750" y="4878388"/>
          <p14:tracePt t="30846" x="911225" y="4878388"/>
          <p14:tracePt t="30848" x="903288" y="4878388"/>
          <p14:tracePt t="30849" x="893763" y="4878388"/>
          <p14:tracePt t="30851" x="884238" y="4870450"/>
          <p14:tracePt t="30853" x="874713" y="4870450"/>
          <p14:tracePt t="30854" x="866775" y="4870450"/>
          <p14:tracePt t="30857" x="857250" y="4870450"/>
          <p14:tracePt t="30858" x="857250" y="4860925"/>
          <p14:tracePt t="30859" x="847725" y="4860925"/>
          <p14:tracePt t="30860" x="838200" y="4860925"/>
          <p14:tracePt t="30863" x="820738" y="4860925"/>
          <p14:tracePt t="30864" x="811213" y="4860925"/>
          <p14:tracePt t="30865" x="811213" y="4851400"/>
          <p14:tracePt t="30865" x="801688" y="4851400"/>
          <p14:tracePt t="30866" x="793750" y="4851400"/>
          <p14:tracePt t="30868" x="784225" y="4851400"/>
          <p14:tracePt t="30868" x="774700" y="4851400"/>
          <p14:tracePt t="30870" x="757238" y="4841875"/>
          <p14:tracePt t="30871" x="747713" y="4841875"/>
          <p14:tracePt t="30874" x="738188" y="4833938"/>
          <p14:tracePt t="30877" x="728663" y="4833938"/>
          <p14:tracePt t="30878" x="720725" y="4833938"/>
          <p14:tracePt t="30880" x="711200" y="4824413"/>
          <p14:tracePt t="30881" x="701675" y="4824413"/>
          <p14:tracePt t="30882" x="692150" y="4824413"/>
          <p14:tracePt t="30888" x="684213" y="4824413"/>
          <p14:tracePt t="30891" x="674688" y="4824413"/>
          <p14:tracePt t="30894" x="665163" y="4824413"/>
          <p14:tracePt t="30897" x="655638" y="4824413"/>
          <p14:tracePt t="30900" x="647700" y="4824413"/>
          <p14:tracePt t="30903" x="638175" y="4824413"/>
          <p14:tracePt t="30905" x="638175" y="4814888"/>
          <p14:tracePt t="30909" x="628650" y="4814888"/>
          <p14:tracePt t="30913" x="620713" y="4814888"/>
          <p14:tracePt t="30916" x="611188" y="4814888"/>
          <p14:tracePt t="30919" x="601663" y="4814888"/>
          <p14:tracePt t="30923" x="592138" y="4814888"/>
          <p14:tracePt t="30926" x="584200" y="4805363"/>
          <p14:tracePt t="30934" x="574675" y="4805363"/>
          <p14:tracePt t="30935" x="574675" y="4797425"/>
          <p14:tracePt t="30936" x="565150" y="4797425"/>
          <p14:tracePt t="30947" x="538163" y="4797425"/>
          <p14:tracePt t="30951" x="528638" y="4797425"/>
          <p14:tracePt t="30962" x="528638" y="4787900"/>
          <p14:tracePt t="31009" x="519113" y="4787900"/>
          <p14:tracePt t="46789" x="528638" y="4787900"/>
          <p14:tracePt t="46795" x="538163" y="4778375"/>
          <p14:tracePt t="46807" x="547688" y="4778375"/>
          <p14:tracePt t="47103" x="555625" y="4778375"/>
          <p14:tracePt t="47716" x="565150" y="4778375"/>
          <p14:tracePt t="51278" x="574675" y="4778375"/>
          <p14:tracePt t="51282" x="584200" y="4778375"/>
          <p14:tracePt t="51285" x="592138" y="4778375"/>
          <p14:tracePt t="51287" x="601663" y="4778375"/>
          <p14:tracePt t="51290" x="611188" y="4778375"/>
          <p14:tracePt t="51292" x="628650" y="4778375"/>
          <p14:tracePt t="51297" x="638175" y="4778375"/>
          <p14:tracePt t="51298" x="647700" y="4778375"/>
          <p14:tracePt t="51301" x="655638" y="4778375"/>
          <p14:tracePt t="51304" x="665163" y="4778375"/>
          <p14:tracePt t="51306" x="674688" y="4778375"/>
          <p14:tracePt t="51310" x="684213" y="4778375"/>
          <p14:tracePt t="51324" x="692150" y="4778375"/>
          <p14:tracePt t="51340" x="701675" y="4778375"/>
          <p14:tracePt t="51347" x="711200" y="4778375"/>
          <p14:tracePt t="51353" x="720725" y="4778375"/>
          <p14:tracePt t="51356" x="728663" y="4778375"/>
          <p14:tracePt t="51363" x="738188" y="4778375"/>
          <p14:tracePt t="51370" x="747713" y="4778375"/>
          <p14:tracePt t="51371" x="757238" y="4778375"/>
          <p14:tracePt t="51378" x="774700" y="4778375"/>
          <p14:tracePt t="51382" x="784225" y="4778375"/>
          <p14:tracePt t="51384" x="784225" y="4787900"/>
          <p14:tracePt t="51388" x="793750" y="4787900"/>
          <p14:tracePt t="51391" x="801688" y="4787900"/>
          <p14:tracePt t="51395" x="811213" y="4787900"/>
          <p14:tracePt t="51397" x="820738" y="4787900"/>
          <p14:tracePt t="51403" x="830263" y="4787900"/>
          <p14:tracePt t="51406" x="838200" y="4787900"/>
          <p14:tracePt t="51411" x="838200" y="4797425"/>
          <p14:tracePt t="51415" x="847725" y="4797425"/>
          <p14:tracePt t="51420" x="857250" y="4797425"/>
          <p14:tracePt t="51425" x="866775" y="4797425"/>
          <p14:tracePt t="51429" x="874713" y="4797425"/>
          <p14:tracePt t="51432" x="884238" y="4797425"/>
          <p14:tracePt t="51435" x="893763" y="4797425"/>
          <p14:tracePt t="51440" x="903288" y="4797425"/>
          <p14:tracePt t="51443" x="911225" y="4797425"/>
          <p14:tracePt t="51446" x="920750" y="4797425"/>
          <p14:tracePt t="51448" x="930275" y="4797425"/>
          <p14:tracePt t="51451" x="939800" y="4797425"/>
          <p14:tracePt t="51453" x="947738" y="4797425"/>
          <p14:tracePt t="51457" x="957263" y="4797425"/>
          <p14:tracePt t="51461" x="974725" y="4797425"/>
          <p14:tracePt t="51463" x="984250" y="4797425"/>
          <p14:tracePt t="51466" x="993775" y="4797425"/>
          <p14:tracePt t="51468" x="1003300" y="4797425"/>
          <p14:tracePt t="51472" x="1003300" y="4805363"/>
          <p14:tracePt t="51479" x="1011238" y="4805363"/>
          <p14:tracePt t="51499" x="1020763" y="4805363"/>
          <p14:tracePt t="51528" x="1030288" y="4805363"/>
          <p14:tracePt t="51532" x="1039813" y="4805363"/>
          <p14:tracePt t="51534" x="1047750" y="4805363"/>
          <p14:tracePt t="51536" x="1057275" y="4805363"/>
          <p14:tracePt t="51539" x="1066800" y="4805363"/>
          <p14:tracePt t="51541" x="1084263" y="4805363"/>
          <p14:tracePt t="51544" x="1103313" y="4805363"/>
          <p14:tracePt t="51547" x="1120775" y="4805363"/>
          <p14:tracePt t="51549" x="1139825" y="4805363"/>
          <p14:tracePt t="51550" x="1149350" y="4805363"/>
          <p14:tracePt t="51552" x="1157288" y="4805363"/>
          <p14:tracePt t="51554" x="1185863" y="4805363"/>
          <p14:tracePt t="51556" x="1212850" y="4805363"/>
          <p14:tracePt t="51558" x="1222375" y="4805363"/>
          <p14:tracePt t="51562" x="1258888" y="4814888"/>
          <p14:tracePt t="51565" x="1322388" y="4814888"/>
          <p14:tracePt t="51567" x="1339850" y="4814888"/>
          <p14:tracePt t="51569" x="1358900" y="4824413"/>
          <p14:tracePt t="51571" x="1376363" y="4824413"/>
          <p14:tracePt t="51573" x="1403350" y="4824413"/>
          <p14:tracePt t="51575" x="1422400" y="4824413"/>
          <p14:tracePt t="51578" x="1449388" y="4833938"/>
          <p14:tracePt t="51580" x="1476375" y="4833938"/>
          <p14:tracePt t="51582" x="1485900" y="4833938"/>
          <p14:tracePt t="51583" x="1495425" y="4833938"/>
          <p14:tracePt t="51584" x="1504950" y="4833938"/>
          <p14:tracePt t="51587" x="1512888" y="4833938"/>
          <p14:tracePt t="51588" x="1531938" y="4841875"/>
          <p14:tracePt t="51590" x="1541463" y="4841875"/>
          <p14:tracePt t="51593" x="1568450" y="4841875"/>
          <p14:tracePt t="51596" x="1576388" y="4841875"/>
          <p14:tracePt t="51597" x="1585913" y="4851400"/>
          <p14:tracePt t="51598" x="1595438" y="4851400"/>
          <p14:tracePt t="51599" x="1604963" y="4851400"/>
          <p14:tracePt t="51601" x="1622425" y="4851400"/>
          <p14:tracePt t="51603" x="1631950" y="4860925"/>
          <p14:tracePt t="51604" x="1641475" y="4860925"/>
          <p14:tracePt t="51606" x="1649413" y="4860925"/>
          <p14:tracePt t="51607" x="1658938" y="4860925"/>
          <p14:tracePt t="51610" x="1677988" y="4860925"/>
          <p14:tracePt t="51611" x="1695450" y="4860925"/>
          <p14:tracePt t="51613" x="1714500" y="4860925"/>
          <p14:tracePt t="51614" x="1722438" y="4860925"/>
          <p14:tracePt t="51615" x="1731963" y="4870450"/>
          <p14:tracePt t="51616" x="1751013" y="4870450"/>
          <p14:tracePt t="51618" x="1768475" y="4870450"/>
          <p14:tracePt t="51620" x="1778000" y="4878388"/>
          <p14:tracePt t="51621" x="1787525" y="4878388"/>
          <p14:tracePt t="51622" x="1804988" y="4878388"/>
          <p14:tracePt t="51624" x="1824038" y="4878388"/>
          <p14:tracePt t="51626" x="1860550" y="4878388"/>
          <p14:tracePt t="51628" x="1878013" y="4878388"/>
          <p14:tracePt t="51629" x="1878013" y="4887913"/>
          <p14:tracePt t="51630" x="1895475" y="4887913"/>
          <p14:tracePt t="51631" x="1905000" y="4887913"/>
          <p14:tracePt t="51632" x="1914525" y="4887913"/>
          <p14:tracePt t="51633" x="1931988" y="4887913"/>
          <p14:tracePt t="51634" x="1941513" y="4887913"/>
          <p14:tracePt t="51635" x="1951038" y="4887913"/>
          <p14:tracePt t="51636" x="1960563" y="4887913"/>
          <p14:tracePt t="51637" x="1978025" y="4887913"/>
          <p14:tracePt t="51638" x="1997075" y="4887913"/>
          <p14:tracePt t="51639" x="2005013" y="4887913"/>
          <p14:tracePt t="51640" x="2014538" y="4887913"/>
          <p14:tracePt t="51641" x="2033588" y="4897438"/>
          <p14:tracePt t="51643" x="2051050" y="4897438"/>
          <p14:tracePt t="51644" x="2060575" y="4897438"/>
          <p14:tracePt t="51646" x="2087563" y="4897438"/>
          <p14:tracePt t="51647" x="2097088" y="4897438"/>
          <p14:tracePt t="51647" x="2106613" y="4897438"/>
          <p14:tracePt t="51648" x="2114550" y="4897438"/>
          <p14:tracePt t="51652" x="2133600" y="4906963"/>
          <p14:tracePt t="51653" x="2151063" y="4906963"/>
          <p14:tracePt t="51656" x="2170113" y="4906963"/>
          <p14:tracePt t="51657" x="2179638" y="4906963"/>
          <p14:tracePt t="51658" x="2187575" y="4906963"/>
          <p14:tracePt t="51659" x="2197100" y="4906963"/>
          <p14:tracePt t="51661" x="2214563" y="4906963"/>
          <p14:tracePt t="51664" x="2224088" y="4906963"/>
          <p14:tracePt t="51665" x="2233613" y="4906963"/>
          <p14:tracePt t="51665" x="2233613" y="4914900"/>
          <p14:tracePt t="51667" x="2243138" y="4914900"/>
          <p14:tracePt t="51669" x="2251075" y="4914900"/>
          <p14:tracePt t="51669" x="2260600" y="4914900"/>
          <p14:tracePt t="51672" x="2270125" y="4914900"/>
          <p14:tracePt t="51675" x="2279650" y="4914900"/>
          <p14:tracePt t="51677" x="2287588" y="4914900"/>
          <p14:tracePt t="51679" x="2297113" y="4914900"/>
          <p14:tracePt t="51681" x="2306638" y="4914900"/>
          <p14:tracePt t="51683" x="2316163" y="4914900"/>
          <p14:tracePt t="51684" x="2324100" y="4914900"/>
          <p14:tracePt t="51688" x="2324100" y="4924425"/>
          <p14:tracePt t="51689" x="2333625" y="4924425"/>
          <p14:tracePt t="51691" x="2343150" y="4924425"/>
          <p14:tracePt t="51693" x="2352675" y="4924425"/>
          <p14:tracePt t="51695" x="2360613" y="4924425"/>
          <p14:tracePt t="51697" x="2370138" y="4924425"/>
          <p14:tracePt t="51699" x="2379663" y="4924425"/>
          <p14:tracePt t="51699" x="2379663" y="4933950"/>
          <p14:tracePt t="51702" x="2389188" y="4933950"/>
          <p14:tracePt t="51703" x="2397125" y="4933950"/>
          <p14:tracePt t="51705" x="2406650" y="4933950"/>
          <p14:tracePt t="51707" x="2416175" y="4933950"/>
          <p14:tracePt t="51708" x="2425700" y="4933950"/>
          <p14:tracePt t="51710" x="2433638" y="4933950"/>
          <p14:tracePt t="51713" x="2443163" y="4943475"/>
          <p14:tracePt t="51714" x="2452688" y="4943475"/>
          <p14:tracePt t="51715" x="2462213" y="4943475"/>
          <p14:tracePt t="51716" x="2470150" y="4943475"/>
          <p14:tracePt t="51719" x="2479675" y="4943475"/>
          <p14:tracePt t="51721" x="2489200" y="4943475"/>
          <p14:tracePt t="51723" x="2498725" y="4943475"/>
          <p14:tracePt t="51724" x="2506663" y="4943475"/>
          <p14:tracePt t="51727" x="2525713" y="4943475"/>
          <p14:tracePt t="51729" x="2533650" y="4943475"/>
          <p14:tracePt t="51730" x="2543175" y="4951413"/>
          <p14:tracePt t="51732" x="2552700" y="4951413"/>
          <p14:tracePt t="51734" x="2570163" y="4951413"/>
          <p14:tracePt t="51736" x="2579688" y="4951413"/>
          <p14:tracePt t="51739" x="2589213" y="4951413"/>
          <p14:tracePt t="51740" x="2598738" y="4951413"/>
          <p14:tracePt t="51744" x="2606675" y="4951413"/>
          <p14:tracePt t="51745" x="2616200" y="4951413"/>
          <p14:tracePt t="51747" x="2625725" y="4951413"/>
          <p14:tracePt t="51749" x="2635250" y="4951413"/>
          <p14:tracePt t="51750" x="2635250" y="4960938"/>
          <p14:tracePt t="51751" x="2643188" y="4960938"/>
          <p14:tracePt t="51753" x="2652713" y="4960938"/>
          <p14:tracePt t="51761" x="2662238" y="4960938"/>
          <p14:tracePt t="51764" x="2671763" y="4960938"/>
          <p14:tracePt t="51766" x="2679700" y="4960938"/>
          <p14:tracePt t="51769" x="2689225" y="4960938"/>
          <p14:tracePt t="51772" x="2698750" y="4960938"/>
          <p14:tracePt t="51778" x="2708275" y="4960938"/>
          <p14:tracePt t="51781" x="2716213" y="4960938"/>
          <p14:tracePt t="51784" x="2725738" y="4960938"/>
          <p14:tracePt t="51786" x="2735263" y="4960938"/>
          <p14:tracePt t="51787" x="2735263" y="4970463"/>
          <p14:tracePt t="51789" x="2744788" y="4970463"/>
          <p14:tracePt t="51792" x="2752725" y="4970463"/>
          <p14:tracePt t="51794" x="2762250" y="4970463"/>
          <p14:tracePt t="51797" x="2771775" y="4970463"/>
          <p14:tracePt t="51798" x="2781300" y="4970463"/>
          <p14:tracePt t="51800" x="2789238" y="4970463"/>
          <p14:tracePt t="51801" x="2798763" y="4970463"/>
          <p14:tracePt t="51802" x="2808288" y="4970463"/>
          <p14:tracePt t="51805" x="2817813" y="4970463"/>
          <p14:tracePt t="51807" x="2825750" y="4979988"/>
          <p14:tracePt t="51808" x="2835275" y="4979988"/>
          <p14:tracePt t="51809" x="2844800" y="4979988"/>
          <p14:tracePt t="51811" x="2852738" y="4979988"/>
          <p14:tracePt t="51812" x="2862263" y="4979988"/>
          <p14:tracePt t="51813" x="2871788" y="4979988"/>
          <p14:tracePt t="51815" x="2881313" y="4979988"/>
          <p14:tracePt t="51816" x="2889250" y="4979988"/>
          <p14:tracePt t="51817" x="2908300" y="4979988"/>
          <p14:tracePt t="51819" x="2917825" y="4979988"/>
          <p14:tracePt t="51820" x="2925763" y="4979988"/>
          <p14:tracePt t="51822" x="2935288" y="4979988"/>
          <p14:tracePt t="51823" x="2944813" y="4979988"/>
          <p14:tracePt t="51824" x="2954338" y="4979988"/>
          <p14:tracePt t="51825" x="2962275" y="4979988"/>
          <p14:tracePt t="51828" x="2990850" y="4979988"/>
          <p14:tracePt t="51830" x="3008313" y="4979988"/>
          <p14:tracePt t="51832" x="3027363" y="4979988"/>
          <p14:tracePt t="51834" x="3044825" y="4979988"/>
          <p14:tracePt t="51836" x="3063875" y="4979988"/>
          <p14:tracePt t="51837" x="3071813" y="4979988"/>
          <p14:tracePt t="51839" x="3090863" y="4979988"/>
          <p14:tracePt t="51842" x="3108325" y="4979988"/>
          <p14:tracePt t="51843" x="3117850" y="4979988"/>
          <p14:tracePt t="51846" x="3136900" y="4979988"/>
          <p14:tracePt t="51847" x="3144838" y="4979988"/>
          <p14:tracePt t="51849" x="3163888" y="4979988"/>
          <p14:tracePt t="51851" x="3171825" y="4979988"/>
          <p14:tracePt t="51852" x="3181350" y="4979988"/>
          <p14:tracePt t="51855" x="3200400" y="4979988"/>
          <p14:tracePt t="51857" x="3208338" y="4979988"/>
          <p14:tracePt t="51858" x="3217863" y="4979988"/>
          <p14:tracePt t="51860" x="3227388" y="4979988"/>
          <p14:tracePt t="51861" x="3236913" y="4979988"/>
          <p14:tracePt t="51863" x="3244850" y="4970463"/>
          <p14:tracePt t="51865" x="3254375" y="4970463"/>
          <p14:tracePt t="51866" x="3263900" y="4970463"/>
          <p14:tracePt t="51867" x="3273425" y="4970463"/>
          <p14:tracePt t="51869" x="3281363" y="4970463"/>
          <p14:tracePt t="51870" x="3290888" y="4970463"/>
          <p14:tracePt t="51873" x="3309938" y="4970463"/>
          <p14:tracePt t="51875" x="3317875" y="4970463"/>
          <p14:tracePt t="51877" x="3336925" y="4960938"/>
          <p14:tracePt t="51878" x="3346450" y="4960938"/>
          <p14:tracePt t="51879" x="3354388" y="4951413"/>
          <p14:tracePt t="51881" x="3363913" y="4951413"/>
          <p14:tracePt t="51882" x="3373438" y="4951413"/>
          <p14:tracePt t="51883" x="3382963" y="4951413"/>
          <p14:tracePt t="51884" x="3390900" y="4943475"/>
          <p14:tracePt t="51886" x="3409950" y="4943475"/>
          <p14:tracePt t="51888" x="3427413" y="4933950"/>
          <p14:tracePt t="51890" x="3446463" y="4924425"/>
          <p14:tracePt t="51892" x="3463925" y="4914900"/>
          <p14:tracePt t="51893" x="3473450" y="4914900"/>
          <p14:tracePt t="51895" x="3482975" y="4906963"/>
          <p14:tracePt t="51896" x="3490913" y="4906963"/>
          <p14:tracePt t="51897" x="3500438" y="4906963"/>
          <p14:tracePt t="51898" x="3509963" y="4897438"/>
          <p14:tracePt t="51899" x="3519488" y="4897438"/>
          <p14:tracePt t="51900" x="3536950" y="4887913"/>
          <p14:tracePt t="51903" x="3546475" y="4887913"/>
          <p14:tracePt t="51904" x="3556000" y="4887913"/>
          <p14:tracePt t="51905" x="3563938" y="4878388"/>
          <p14:tracePt t="51905" x="3573463" y="4878388"/>
          <p14:tracePt t="51906" x="3582988" y="4878388"/>
          <p14:tracePt t="51908" x="3592513" y="4870450"/>
          <p14:tracePt t="51910" x="3600450" y="4860925"/>
          <p14:tracePt t="51912" x="3619500" y="4851400"/>
          <p14:tracePt t="51913" x="3629025" y="4851400"/>
          <p14:tracePt t="51914" x="3636963" y="4841875"/>
          <p14:tracePt t="51917" x="3656013" y="4833938"/>
          <p14:tracePt t="51918" x="3665538" y="4833938"/>
          <p14:tracePt t="51920" x="3673475" y="4833938"/>
          <p14:tracePt t="51922" x="3683000" y="4824413"/>
          <p14:tracePt t="51925" x="3692525" y="4824413"/>
          <p14:tracePt t="51926" x="3702050" y="4824413"/>
          <p14:tracePt t="51928" x="3709988" y="4824413"/>
          <p14:tracePt t="51930" x="3719513" y="4814888"/>
          <p14:tracePt t="51933" x="3729038" y="4805363"/>
          <p14:tracePt t="51938" x="3738563" y="4805363"/>
          <p14:tracePt t="51940" x="3746500" y="4797425"/>
          <p14:tracePt t="51945" x="3756025" y="4797425"/>
          <p14:tracePt t="51949" x="3765550" y="4787900"/>
          <p14:tracePt t="51956" x="3775075" y="4787900"/>
          <p14:tracePt t="51964" x="3783013" y="4778375"/>
          <p14:tracePt t="51984" x="3792538" y="4778375"/>
          <p14:tracePt t="51985" x="3802063" y="4768850"/>
          <p14:tracePt t="51992" x="3810000" y="4768850"/>
          <p14:tracePt t="51995" x="3819525" y="4768850"/>
          <p14:tracePt t="52000" x="3829050" y="4768850"/>
          <p14:tracePt t="52004" x="3829050" y="4760913"/>
          <p14:tracePt t="52008" x="3838575" y="4760913"/>
          <p14:tracePt t="52012" x="3846513" y="4751388"/>
          <p14:tracePt t="52013" x="3856038" y="4751388"/>
          <p14:tracePt t="52016" x="3865563" y="4741863"/>
          <p14:tracePt t="52018" x="3875088" y="4741863"/>
          <p14:tracePt t="52020" x="3883025" y="4732338"/>
          <p14:tracePt t="52025" x="3892550" y="4724400"/>
          <p14:tracePt t="52028" x="3902075" y="4724400"/>
          <p14:tracePt t="52030" x="3929063" y="4714875"/>
          <p14:tracePt t="52032" x="3948113" y="4714875"/>
          <p14:tracePt t="52036" x="3965575" y="4705350"/>
          <p14:tracePt t="52037" x="3984625" y="4697413"/>
          <p14:tracePt t="52039" x="4002088" y="4687888"/>
          <p14:tracePt t="52043" x="4038600" y="4668838"/>
          <p14:tracePt t="52045" x="4065588" y="4660900"/>
          <p14:tracePt t="52047" x="4084638" y="4651375"/>
          <p14:tracePt t="52048" x="4094163" y="4641850"/>
          <p14:tracePt t="52049" x="4111625" y="4632325"/>
          <p14:tracePt t="52054" x="4184650" y="4605338"/>
          <p14:tracePt t="52057" x="4221163" y="4578350"/>
          <p14:tracePt t="52058" x="4248150" y="4568825"/>
          <p14:tracePt t="52062" x="4267200" y="4559300"/>
          <p14:tracePt t="52064" x="4321175" y="4532313"/>
          <p14:tracePt t="52066" x="4340225" y="4522788"/>
          <p14:tracePt t="52067" x="4357688" y="4514850"/>
          <p14:tracePt t="52070" x="4413250" y="4486275"/>
          <p14:tracePt t="52072" x="4430713" y="4478338"/>
          <p14:tracePt t="52072" x="4448175" y="4468813"/>
          <p14:tracePt t="52074" x="4457700" y="4459288"/>
          <p14:tracePt t="52075" x="4484688" y="4441825"/>
          <p14:tracePt t="52076" x="4494213" y="4441825"/>
          <p14:tracePt t="52077" x="4513263" y="4422775"/>
          <p14:tracePt t="52078" x="4540250" y="4413250"/>
          <p14:tracePt t="52079" x="4549775" y="4405313"/>
          <p14:tracePt t="52080" x="4567238" y="4405313"/>
          <p14:tracePt t="52081" x="4586288" y="4395788"/>
          <p14:tracePt t="52083" x="4603750" y="4368800"/>
          <p14:tracePt t="52083" x="4622800" y="4359275"/>
          <p14:tracePt t="52086" x="4640263" y="4349750"/>
          <p14:tracePt t="52087" x="4667250" y="4332288"/>
          <p14:tracePt t="52088" x="4686300" y="4322763"/>
          <p14:tracePt t="52090" x="4703763" y="4313238"/>
          <p14:tracePt t="52091" x="4713288" y="4303713"/>
          <p14:tracePt t="52092" x="4730750" y="4295775"/>
          <p14:tracePt t="52093" x="4740275" y="4286250"/>
          <p14:tracePt t="52094" x="4759325" y="4276725"/>
          <p14:tracePt t="52095" x="4767263" y="4276725"/>
          <p14:tracePt t="52096" x="4786313" y="4268788"/>
          <p14:tracePt t="52098" x="4813300" y="4249738"/>
          <p14:tracePt t="52098" x="4813300" y="4240213"/>
          <p14:tracePt t="52100" x="4822825" y="4232275"/>
          <p14:tracePt t="52100" x="4840288" y="4222750"/>
          <p14:tracePt t="52101" x="4849813" y="4213225"/>
          <p14:tracePt t="52103" x="4859338" y="4213225"/>
          <p14:tracePt t="52104" x="4876800" y="4203700"/>
          <p14:tracePt t="52104" x="4886325" y="4195763"/>
          <p14:tracePt t="52108" x="4905375" y="4186238"/>
          <p14:tracePt t="52109" x="4913313" y="4186238"/>
          <p14:tracePt t="52110" x="4922838" y="4176713"/>
          <p14:tracePt t="52112" x="4941888" y="4167188"/>
          <p14:tracePt t="52114" x="4949825" y="4159250"/>
          <p14:tracePt t="52115" x="4949825" y="4149725"/>
          <p14:tracePt t="52115" x="4959350" y="4149725"/>
          <p14:tracePt t="52116" x="4959350" y="4140200"/>
          <p14:tracePt t="52120" x="4968875" y="4130675"/>
          <p14:tracePt t="52123" x="4978400" y="4130675"/>
          <p14:tracePt t="52125" x="4986338" y="4130675"/>
          <p14:tracePt t="52130" x="4995863" y="4122738"/>
          <p14:tracePt t="52133" x="4995863" y="4113213"/>
          <p14:tracePt t="52135" x="5005388" y="4113213"/>
          <p14:tracePt t="52147" x="5005388" y="4103688"/>
          <p14:tracePt t="52171" x="5005388" y="4094163"/>
          <p14:tracePt t="52186" x="5014913" y="4086225"/>
          <p14:tracePt t="52847" x="5005388" y="4086225"/>
          <p14:tracePt t="52855" x="4995863" y="4086225"/>
          <p14:tracePt t="52860" x="4986338" y="4086225"/>
          <p14:tracePt t="52864" x="4978400" y="4086225"/>
          <p14:tracePt t="52870" x="4968875" y="4086225"/>
          <p14:tracePt t="52916" x="4959350" y="4086225"/>
          <p14:tracePt t="52927" x="4949825" y="4086225"/>
          <p14:tracePt t="52929" x="4941888" y="4086225"/>
          <p14:tracePt t="52930" x="4932363" y="4086225"/>
          <p14:tracePt t="52933" x="4922838" y="4086225"/>
          <p14:tracePt t="52935" x="4913313" y="4086225"/>
          <p14:tracePt t="52939" x="4895850" y="4076700"/>
          <p14:tracePt t="52941" x="4886325" y="4076700"/>
          <p14:tracePt t="52944" x="4868863" y="4076700"/>
          <p14:tracePt t="52946" x="4849813" y="4076700"/>
          <p14:tracePt t="52948" x="4840288" y="4076700"/>
          <p14:tracePt t="52950" x="4822825" y="4076700"/>
          <p14:tracePt t="52952" x="4813300" y="4076700"/>
          <p14:tracePt t="52961" x="4759325" y="4076700"/>
          <p14:tracePt t="52964" x="4740275" y="4076700"/>
          <p14:tracePt t="52971" x="4686300" y="4067175"/>
          <p14:tracePt t="52975" x="4676775" y="4067175"/>
          <p14:tracePt t="52976" x="4659313" y="4067175"/>
          <p14:tracePt t="52978" x="4640263" y="4067175"/>
          <p14:tracePt t="52980" x="4630738" y="4067175"/>
          <p14:tracePt t="52981" x="4622800" y="4067175"/>
          <p14:tracePt t="52983" x="4622800" y="4057650"/>
          <p14:tracePt t="52984" x="4613275" y="4057650"/>
          <p14:tracePt t="52986" x="4603750" y="4057650"/>
          <p14:tracePt t="52987" x="4594225" y="4057650"/>
          <p14:tracePt t="52989" x="4586288" y="4057650"/>
          <p14:tracePt t="52990" x="4576763" y="4057650"/>
          <p14:tracePt t="52992" x="4567238" y="4049713"/>
          <p14:tracePt t="52995" x="4557713" y="4049713"/>
          <p14:tracePt t="52997" x="4549775" y="4049713"/>
          <p14:tracePt t="52998" x="4540250" y="4049713"/>
          <p14:tracePt t="53000" x="4530725" y="4049713"/>
          <p14:tracePt t="53001" x="4521200" y="4049713"/>
          <p14:tracePt t="53004" x="4513263" y="4040188"/>
          <p14:tracePt t="53006" x="4503738" y="4040188"/>
          <p14:tracePt t="53007" x="4494213" y="4040188"/>
          <p14:tracePt t="53009" x="4484688" y="4040188"/>
          <p14:tracePt t="53011" x="4467225" y="4040188"/>
          <p14:tracePt t="53012" x="4467225" y="4030663"/>
          <p14:tracePt t="53014" x="4457700" y="4030663"/>
          <p14:tracePt t="53016" x="4448175" y="4030663"/>
          <p14:tracePt t="53017" x="4440238" y="4030663"/>
          <p14:tracePt t="53019" x="4430713" y="4030663"/>
          <p14:tracePt t="53020" x="4421188" y="4030663"/>
          <p14:tracePt t="53021" x="4413250" y="4030663"/>
          <p14:tracePt t="53024" x="4403725" y="4030663"/>
          <p14:tracePt t="53026" x="4394200" y="4030663"/>
          <p14:tracePt t="53028" x="4384675" y="4030663"/>
          <p14:tracePt t="53029" x="4376738" y="4030663"/>
          <p14:tracePt t="53030" x="4367213" y="4021138"/>
          <p14:tracePt t="53032" x="4357688" y="4021138"/>
          <p14:tracePt t="53036" x="4348163" y="4021138"/>
          <p14:tracePt t="53039" x="4340225" y="4013200"/>
          <p14:tracePt t="53040" x="4330700" y="4013200"/>
          <p14:tracePt t="53044" x="4321175" y="4013200"/>
          <p14:tracePt t="53047" x="4311650" y="4013200"/>
          <p14:tracePt t="53051" x="4303713" y="4003675"/>
          <p14:tracePt t="53095" x="4294188" y="4003675"/>
          <p14:tracePt t="53099" x="4284663" y="3994150"/>
          <p14:tracePt t="53105" x="4275138" y="3984625"/>
          <p14:tracePt t="53107" x="4275138" y="3976688"/>
          <p14:tracePt t="53111" x="4257675" y="3976688"/>
          <p14:tracePt t="53115" x="4257675" y="3957638"/>
          <p14:tracePt t="53116" x="4248150" y="3948113"/>
          <p14:tracePt t="53118" x="4238625" y="3940175"/>
          <p14:tracePt t="53121" x="4221163" y="3930650"/>
          <p14:tracePt t="53123" x="4221163" y="3921125"/>
          <p14:tracePt t="53126" x="4211638" y="3911600"/>
          <p14:tracePt t="53131" x="4194175" y="3894138"/>
          <p14:tracePt t="53134" x="4194175" y="3884613"/>
          <p14:tracePt t="53135" x="4184650" y="3875088"/>
          <p14:tracePt t="53139" x="4165600" y="3867150"/>
          <p14:tracePt t="53142" x="4165600" y="3857625"/>
          <p14:tracePt t="53147" x="4148138" y="3830638"/>
          <p14:tracePt t="53148" x="4138613" y="3821113"/>
          <p14:tracePt t="53151" x="4138613" y="3811588"/>
          <p14:tracePt t="53153" x="4129088" y="3811588"/>
          <p14:tracePt t="53154" x="4129088" y="3803650"/>
          <p14:tracePt t="53155" x="4121150" y="3803650"/>
          <p14:tracePt t="53158" x="4111625" y="3784600"/>
          <p14:tracePt t="53160" x="4111625" y="3775075"/>
          <p14:tracePt t="53162" x="4102100" y="3767138"/>
          <p14:tracePt t="53164" x="4102100" y="3757613"/>
          <p14:tracePt t="53165" x="4094163" y="3748088"/>
          <p14:tracePt t="53169" x="4084638" y="3738563"/>
          <p14:tracePt t="53171" x="4084638" y="3730625"/>
          <p14:tracePt t="53173" x="4084638" y="3721100"/>
          <p14:tracePt t="53175" x="4084638" y="3711575"/>
          <p14:tracePt t="53177" x="4084638" y="3702050"/>
          <p14:tracePt t="53178" x="4075113" y="3694113"/>
          <p14:tracePt t="53180" x="4065588" y="3694113"/>
          <p14:tracePt t="53182" x="4065588" y="3684588"/>
          <p14:tracePt t="53184" x="4057650" y="3675063"/>
          <p14:tracePt t="53185" x="4057650" y="3665538"/>
          <p14:tracePt t="53187" x="4048125" y="3657600"/>
          <p14:tracePt t="53189" x="4048125" y="3648075"/>
          <p14:tracePt t="53192" x="4038600" y="3638550"/>
          <p14:tracePt t="53195" x="4038600" y="3629025"/>
          <p14:tracePt t="53196" x="4038600" y="3621088"/>
          <p14:tracePt t="53197" x="4029075" y="3621088"/>
          <p14:tracePt t="53198" x="4029075" y="3611563"/>
          <p14:tracePt t="53198" x="4029075" y="3602038"/>
          <p14:tracePt t="53200" x="4021138" y="3592513"/>
          <p14:tracePt t="53203" x="4021138" y="3584575"/>
          <p14:tracePt t="53205" x="4021138" y="3575050"/>
          <p14:tracePt t="53206" x="4011613" y="3575050"/>
          <p14:tracePt t="53207" x="4011613" y="3556000"/>
          <p14:tracePt t="53209" x="4002088" y="3556000"/>
          <p14:tracePt t="53210" x="4002088" y="3538538"/>
          <p14:tracePt t="53212" x="4002088" y="3529013"/>
          <p14:tracePt t="53213" x="3992563" y="3519488"/>
          <p14:tracePt t="53215" x="3992563" y="3511550"/>
          <p14:tracePt t="53217" x="3984625" y="3502025"/>
          <p14:tracePt t="53218" x="3984625" y="3492500"/>
          <p14:tracePt t="53219" x="3984625" y="3482975"/>
          <p14:tracePt t="53221" x="3984625" y="3465513"/>
          <p14:tracePt t="53223" x="3984625" y="3455988"/>
          <p14:tracePt t="53226" x="3984625" y="3446463"/>
          <p14:tracePt t="53228" x="3984625" y="3429000"/>
          <p14:tracePt t="53229" x="3975100" y="3419475"/>
          <p14:tracePt t="53231" x="3975100" y="3411538"/>
          <p14:tracePt t="53232" x="3975100" y="3402013"/>
          <p14:tracePt t="53234" x="3975100" y="3392488"/>
          <p14:tracePt t="53235" x="3975100" y="3382963"/>
          <p14:tracePt t="53238" x="3975100" y="3365500"/>
          <p14:tracePt t="53240" x="3975100" y="3355975"/>
          <p14:tracePt t="53242" x="3975100" y="3338513"/>
          <p14:tracePt t="53245" x="3975100" y="3328988"/>
          <p14:tracePt t="53246" x="3965575" y="3319463"/>
          <p14:tracePt t="53248" x="3965575" y="3309938"/>
          <p14:tracePt t="53249" x="3965575" y="3302000"/>
          <p14:tracePt t="53250" x="3965575" y="3292475"/>
          <p14:tracePt t="53251" x="3965575" y="3282950"/>
          <p14:tracePt t="53254" x="3965575" y="3273425"/>
          <p14:tracePt t="53254" x="3965575" y="3265488"/>
          <p14:tracePt t="53256" x="3965575" y="3255963"/>
          <p14:tracePt t="53258" x="3965575" y="3236913"/>
          <p14:tracePt t="53260" x="3965575" y="3219450"/>
          <p14:tracePt t="53262" x="3965575" y="3209925"/>
          <p14:tracePt t="53264" x="3965575" y="3200400"/>
          <p14:tracePt t="53264" x="3965575" y="3192463"/>
          <p14:tracePt t="53266" x="3965575" y="3182938"/>
          <p14:tracePt t="53266" x="3965575" y="3173413"/>
          <p14:tracePt t="53268" x="3965575" y="3163888"/>
          <p14:tracePt t="53268" x="3965575" y="3155950"/>
          <p14:tracePt t="53271" x="3965575" y="3146425"/>
          <p14:tracePt t="53273" x="3965575" y="3127375"/>
          <p14:tracePt t="53275" x="3965575" y="3109913"/>
          <p14:tracePt t="53277" x="3965575" y="3090863"/>
          <p14:tracePt t="53279" x="3965575" y="3073400"/>
          <p14:tracePt t="53281" x="3965575" y="3063875"/>
          <p14:tracePt t="53282" x="3965575" y="3054350"/>
          <p14:tracePt t="53282" x="3965575" y="3046413"/>
          <p14:tracePt t="53284" x="3965575" y="3036888"/>
          <p14:tracePt t="53285" x="3965575" y="3027363"/>
          <p14:tracePt t="53288" x="3965575" y="3009900"/>
          <p14:tracePt t="53290" x="3965575" y="2990850"/>
          <p14:tracePt t="53292" x="3965575" y="2982913"/>
          <p14:tracePt t="53293" x="3965575" y="2973388"/>
          <p14:tracePt t="53296" x="3965575" y="2963863"/>
          <p14:tracePt t="53297" x="3965575" y="2954338"/>
          <p14:tracePt t="53297" x="3965575" y="2946400"/>
          <p14:tracePt t="53299" x="3965575" y="2936875"/>
          <p14:tracePt t="53301" x="3965575" y="2927350"/>
          <p14:tracePt t="53303" x="3965575" y="2917825"/>
          <p14:tracePt t="53306" x="3965575" y="2909888"/>
          <p14:tracePt t="53307" x="3965575" y="2900363"/>
          <p14:tracePt t="53308" x="3965575" y="2890838"/>
          <p14:tracePt t="53310" x="3965575" y="2881313"/>
          <p14:tracePt t="53312" x="3965575" y="2873375"/>
          <p14:tracePt t="53312" x="3965575" y="2863850"/>
          <p14:tracePt t="53316" x="3965575" y="2854325"/>
          <p14:tracePt t="53318" x="3965575" y="2844800"/>
          <p14:tracePt t="53319" x="3965575" y="2827338"/>
          <p14:tracePt t="53323" x="3965575" y="2817813"/>
          <p14:tracePt t="53326" x="3965575" y="2808288"/>
          <p14:tracePt t="53329" x="3965575" y="2800350"/>
          <p14:tracePt t="53331" x="3965575" y="2790825"/>
          <p14:tracePt t="53332" x="3965575" y="2781300"/>
          <p14:tracePt t="53334" x="3975100" y="2771775"/>
          <p14:tracePt t="53336" x="3975100" y="2763838"/>
          <p14:tracePt t="53338" x="3975100" y="2754313"/>
          <p14:tracePt t="53342" x="3975100" y="2744788"/>
          <p14:tracePt t="53344" x="3975100" y="2735263"/>
          <p14:tracePt t="53347" x="3975100" y="2727325"/>
          <p14:tracePt t="53348" x="3984625" y="2717800"/>
          <p14:tracePt t="53351" x="3984625" y="2708275"/>
          <p14:tracePt t="53352" x="3984625" y="2698750"/>
          <p14:tracePt t="53353" x="3992563" y="2698750"/>
          <p14:tracePt t="53356" x="3992563" y="2690813"/>
          <p14:tracePt t="53359" x="4002088" y="2681288"/>
          <p14:tracePt t="53361" x="4002088" y="2671763"/>
          <p14:tracePt t="53363" x="4011613" y="2662238"/>
          <p14:tracePt t="53365" x="4011613" y="2654300"/>
          <p14:tracePt t="53368" x="4011613" y="2644775"/>
          <p14:tracePt t="53370" x="4021138" y="2644775"/>
          <p14:tracePt t="53373" x="4021138" y="2635250"/>
          <p14:tracePt t="53375" x="4021138" y="2625725"/>
          <p14:tracePt t="53376" x="4029075" y="2625725"/>
          <p14:tracePt t="53379" x="4029075" y="2617788"/>
          <p14:tracePt t="53381" x="4029075" y="2608263"/>
          <p14:tracePt t="53384" x="4029075" y="2598738"/>
          <p14:tracePt t="53386" x="4038600" y="2589213"/>
          <p14:tracePt t="53388" x="4048125" y="2589213"/>
          <p14:tracePt t="53392" x="4048125" y="2581275"/>
          <p14:tracePt t="53394" x="4057650" y="2571750"/>
          <p14:tracePt t="53398" x="4065588" y="2562225"/>
          <p14:tracePt t="53402" x="4065588" y="2554288"/>
          <p14:tracePt t="53403" x="4075113" y="2554288"/>
          <p14:tracePt t="53405" x="4075113" y="2544763"/>
          <p14:tracePt t="53410" x="4084638" y="2535238"/>
          <p14:tracePt t="53413" x="4094163" y="2535238"/>
          <p14:tracePt t="53417" x="4102100" y="2525713"/>
          <p14:tracePt t="53419" x="4111625" y="2525713"/>
          <p14:tracePt t="53422" x="4121150" y="2517775"/>
          <p14:tracePt t="53427" x="4129088" y="2508250"/>
          <p14:tracePt t="53431" x="4138613" y="2508250"/>
          <p14:tracePt t="53432" x="4138613" y="2498725"/>
          <p14:tracePt t="53433" x="4148138" y="2498725"/>
          <p14:tracePt t="53437" x="4157663" y="2489200"/>
          <p14:tracePt t="53440" x="4165600" y="2489200"/>
          <p14:tracePt t="53442" x="4175125" y="2489200"/>
          <p14:tracePt t="53445" x="4184650" y="2489200"/>
          <p14:tracePt t="53448" x="4184650" y="2481263"/>
          <p14:tracePt t="53450" x="4194175" y="2481263"/>
          <p14:tracePt t="53453" x="4202113" y="2471738"/>
          <p14:tracePt t="53455" x="4211638" y="2471738"/>
          <p14:tracePt t="53458" x="4221163" y="2462213"/>
          <p14:tracePt t="53461" x="4230688" y="2462213"/>
          <p14:tracePt t="53462" x="4238625" y="2462213"/>
          <p14:tracePt t="53465" x="4248150" y="2452688"/>
          <p14:tracePt t="53469" x="4257675" y="2452688"/>
          <p14:tracePt t="53470" x="4267200" y="2444750"/>
          <p14:tracePt t="53472" x="4275138" y="2444750"/>
          <p14:tracePt t="53475" x="4284663" y="2444750"/>
          <p14:tracePt t="53477" x="4294188" y="2444750"/>
          <p14:tracePt t="53478" x="4294188" y="2435225"/>
          <p14:tracePt t="53480" x="4303713" y="2435225"/>
          <p14:tracePt t="53482" x="4311650" y="2435225"/>
          <p14:tracePt t="53484" x="4321175" y="2435225"/>
          <p14:tracePt t="53486" x="4330700" y="2435225"/>
          <p14:tracePt t="53488" x="4340225" y="2435225"/>
          <p14:tracePt t="53490" x="4348163" y="2435225"/>
          <p14:tracePt t="53494" x="4357688" y="2435225"/>
          <p14:tracePt t="53496" x="4367213" y="2435225"/>
          <p14:tracePt t="53498" x="4376738" y="2435225"/>
          <p14:tracePt t="53500" x="4384675" y="2425700"/>
          <p14:tracePt t="53503" x="4394200" y="2425700"/>
          <p14:tracePt t="53509" x="4403725" y="2425700"/>
          <p14:tracePt t="53511" x="4413250" y="2425700"/>
          <p14:tracePt t="53514" x="4421188" y="2425700"/>
          <p14:tracePt t="53517" x="4430713" y="2425700"/>
          <p14:tracePt t="53520" x="4440238" y="2425700"/>
          <p14:tracePt t="53523" x="4448175" y="2425700"/>
          <p14:tracePt t="53529" x="4457700" y="2425700"/>
          <p14:tracePt t="53532" x="4467225" y="2425700"/>
          <p14:tracePt t="53534" x="4476750" y="2425700"/>
          <p14:tracePt t="53537" x="4484688" y="2425700"/>
          <p14:tracePt t="53539" x="4494213" y="2425700"/>
          <p14:tracePt t="53542" x="4503738" y="2425700"/>
          <p14:tracePt t="53544" x="4513263" y="2425700"/>
          <p14:tracePt t="53546" x="4521200" y="2425700"/>
          <p14:tracePt t="53547" x="4530725" y="2425700"/>
          <p14:tracePt t="53549" x="4540250" y="2425700"/>
          <p14:tracePt t="53550" x="4549775" y="2425700"/>
          <p14:tracePt t="53551" x="4557713" y="2425700"/>
          <p14:tracePt t="53554" x="4567238" y="2425700"/>
          <p14:tracePt t="53555" x="4576763" y="2425700"/>
          <p14:tracePt t="53557" x="4586288" y="2425700"/>
          <p14:tracePt t="53559" x="4603750" y="2425700"/>
          <p14:tracePt t="53561" x="4613275" y="2425700"/>
          <p14:tracePt t="53563" x="4622800" y="2425700"/>
          <p14:tracePt t="53564" x="4630738" y="2425700"/>
          <p14:tracePt t="53565" x="4640263" y="2425700"/>
          <p14:tracePt t="53566" x="4649788" y="2425700"/>
          <p14:tracePt t="53567" x="4659313" y="2425700"/>
          <p14:tracePt t="53568" x="4667250" y="2425700"/>
          <p14:tracePt t="53571" x="4686300" y="2425700"/>
          <p14:tracePt t="53573" x="4703763" y="2425700"/>
          <p14:tracePt t="53575" x="4713288" y="2425700"/>
          <p14:tracePt t="53577" x="4740275" y="2425700"/>
          <p14:tracePt t="53578" x="4749800" y="2425700"/>
          <p14:tracePt t="53580" x="4759325" y="2425700"/>
          <p14:tracePt t="53581" x="4767263" y="2425700"/>
          <p14:tracePt t="53582" x="4776788" y="2425700"/>
          <p14:tracePt t="53583" x="4795838" y="2425700"/>
          <p14:tracePt t="53584" x="4803775" y="2425700"/>
          <p14:tracePt t="53585" x="4813300" y="2425700"/>
          <p14:tracePt t="53587" x="4832350" y="2435225"/>
          <p14:tracePt t="53588" x="4840288" y="2435225"/>
          <p14:tracePt t="53589" x="4849813" y="2435225"/>
          <p14:tracePt t="53590" x="4859338" y="2435225"/>
          <p14:tracePt t="53591" x="4886325" y="2444750"/>
          <p14:tracePt t="53594" x="4895850" y="2444750"/>
          <p14:tracePt t="53595" x="4913313" y="2452688"/>
          <p14:tracePt t="53595" x="4922838" y="2452688"/>
          <p14:tracePt t="53597" x="4941888" y="2462213"/>
          <p14:tracePt t="53599" x="4959350" y="2462213"/>
          <p14:tracePt t="53600" x="4968875" y="2462213"/>
          <p14:tracePt t="53601" x="4978400" y="2471738"/>
          <p14:tracePt t="53601" x="4986338" y="2471738"/>
          <p14:tracePt t="53604" x="5005388" y="2471738"/>
          <p14:tracePt t="53605" x="5014913" y="2481263"/>
          <p14:tracePt t="53606" x="5022850" y="2481263"/>
          <p14:tracePt t="53607" x="5032375" y="2481263"/>
          <p14:tracePt t="53608" x="5049838" y="2489200"/>
          <p14:tracePt t="53610" x="5068888" y="2489200"/>
          <p14:tracePt t="53611" x="5078413" y="2489200"/>
          <p14:tracePt t="53612" x="5078413" y="2498725"/>
          <p14:tracePt t="53613" x="5086350" y="2498725"/>
          <p14:tracePt t="53614" x="5095875" y="2498725"/>
          <p14:tracePt t="53615" x="5114925" y="2498725"/>
          <p14:tracePt t="53616" x="5122863" y="2498725"/>
          <p14:tracePt t="53617" x="5132388" y="2508250"/>
          <p14:tracePt t="53619" x="5141913" y="2508250"/>
          <p14:tracePt t="53620" x="5151438" y="2508250"/>
          <p14:tracePt t="53620" x="5159375" y="2508250"/>
          <p14:tracePt t="53622" x="5168900" y="2508250"/>
          <p14:tracePt t="53623" x="5187950" y="2508250"/>
          <p14:tracePt t="53625" x="5205413" y="2517775"/>
          <p14:tracePt t="53627" x="5224463" y="2517775"/>
          <p14:tracePt t="53628" x="5224463" y="2525713"/>
          <p14:tracePt t="53629" x="5241925" y="2525713"/>
          <p14:tracePt t="53631" x="5260975" y="2535238"/>
          <p14:tracePt t="53632" x="5278438" y="2535238"/>
          <p14:tracePt t="53634" x="5287963" y="2544763"/>
          <p14:tracePt t="53634" x="5297488" y="2544763"/>
          <p14:tracePt t="53635" x="5305425" y="2544763"/>
          <p14:tracePt t="53637" x="5314950" y="2554288"/>
          <p14:tracePt t="53637" x="5334000" y="2554288"/>
          <p14:tracePt t="53639" x="5341938" y="2554288"/>
          <p14:tracePt t="53642" x="5351463" y="2562225"/>
          <p14:tracePt t="53643" x="5368925" y="2562225"/>
          <p14:tracePt t="53645" x="5378450" y="2571750"/>
          <p14:tracePt t="53646" x="5387975" y="2571750"/>
          <p14:tracePt t="53647" x="5397500" y="2571750"/>
          <p14:tracePt t="53648" x="5405438" y="2571750"/>
          <p14:tracePt t="53648" x="5405438" y="2581275"/>
          <p14:tracePt t="53649" x="5414963" y="2581275"/>
          <p14:tracePt t="53652" x="5434013" y="2581275"/>
          <p14:tracePt t="53652" x="5441950" y="2581275"/>
          <p14:tracePt t="53654" x="5451475" y="2581275"/>
          <p14:tracePt t="53655" x="5461000" y="2581275"/>
          <p14:tracePt t="53658" x="5470525" y="2589213"/>
          <p14:tracePt t="53659" x="5478463" y="2589213"/>
          <p14:tracePt t="53661" x="5497513" y="2598738"/>
          <p14:tracePt t="53663" x="5507038" y="2598738"/>
          <p14:tracePt t="53664" x="5514975" y="2598738"/>
          <p14:tracePt t="53666" x="5524500" y="2608263"/>
          <p14:tracePt t="53668" x="5534025" y="2608263"/>
          <p14:tracePt t="53669" x="5543550" y="2617788"/>
          <p14:tracePt t="53671" x="5561013" y="2617788"/>
          <p14:tracePt t="53674" x="5570538" y="2625725"/>
          <p14:tracePt t="53676" x="5580063" y="2625725"/>
          <p14:tracePt t="53677" x="5588000" y="2635250"/>
          <p14:tracePt t="53680" x="5597525" y="2635250"/>
          <p14:tracePt t="53683" x="5607050" y="2635250"/>
          <p14:tracePt t="53684" x="5616575" y="2635250"/>
          <p14:tracePt t="53687" x="5624513" y="2644775"/>
          <p14:tracePt t="53689" x="5634038" y="2644775"/>
          <p14:tracePt t="53692" x="5634038" y="2654300"/>
          <p14:tracePt t="53696" x="5643563" y="2654300"/>
          <p14:tracePt t="53697" x="5643563" y="2662238"/>
          <p14:tracePt t="53699" x="5653088" y="2662238"/>
          <p14:tracePt t="53702" x="5661025" y="2662238"/>
          <p14:tracePt t="53705" x="5661025" y="2671763"/>
          <p14:tracePt t="53708" x="5670550" y="2671763"/>
          <p14:tracePt t="53710" x="5680075" y="2671763"/>
          <p14:tracePt t="53714" x="5680075" y="2681288"/>
          <p14:tracePt t="53716" x="5688013" y="2681288"/>
          <p14:tracePt t="53720" x="5688013" y="2690813"/>
          <p14:tracePt t="53729" x="5697538" y="2690813"/>
          <p14:tracePt t="53735" x="5697538" y="2698750"/>
          <p14:tracePt t="53737" x="5707063" y="2698750"/>
          <p14:tracePt t="53740" x="5707063" y="2708275"/>
          <p14:tracePt t="53742" x="5716588" y="2708275"/>
          <p14:tracePt t="53744" x="5716588" y="2717800"/>
          <p14:tracePt t="53746" x="5724525" y="2717800"/>
          <p14:tracePt t="53748" x="5724525" y="2727325"/>
          <p14:tracePt t="53750" x="5734050" y="2735263"/>
          <p14:tracePt t="53753" x="5734050" y="2744788"/>
          <p14:tracePt t="53755" x="5743575" y="2744788"/>
          <p14:tracePt t="53758" x="5743575" y="2754313"/>
          <p14:tracePt t="53761" x="5753100" y="2763838"/>
          <p14:tracePt t="53763" x="5753100" y="2771775"/>
          <p14:tracePt t="53765" x="5761038" y="2781300"/>
          <p14:tracePt t="53768" x="5770563" y="2790825"/>
          <p14:tracePt t="53770" x="5770563" y="2800350"/>
          <p14:tracePt t="53771" x="5780088" y="2800350"/>
          <p14:tracePt t="53774" x="5789613" y="2808288"/>
          <p14:tracePt t="53775" x="5789613" y="2817813"/>
          <p14:tracePt t="53778" x="5797550" y="2827338"/>
          <p14:tracePt t="53779" x="5797550" y="2836863"/>
          <p14:tracePt t="53781" x="5797550" y="2844800"/>
          <p14:tracePt t="53784" x="5807075" y="2844800"/>
          <p14:tracePt t="53786" x="5816600" y="2854325"/>
          <p14:tracePt t="53788" x="5816600" y="2863850"/>
          <p14:tracePt t="53790" x="5826125" y="2881313"/>
          <p14:tracePt t="53794" x="5834063" y="2890838"/>
          <p14:tracePt t="53796" x="5834063" y="2900363"/>
          <p14:tracePt t="53798" x="5843588" y="2909888"/>
          <p14:tracePt t="53801" x="5843588" y="2917825"/>
          <p14:tracePt t="53803" x="5853113" y="2927350"/>
          <p14:tracePt t="53806" x="5853113" y="2936875"/>
          <p14:tracePt t="53808" x="5853113" y="2946400"/>
          <p14:tracePt t="53810" x="5853113" y="2954338"/>
          <p14:tracePt t="53812" x="5853113" y="2963863"/>
          <p14:tracePt t="53813" x="5862638" y="2963863"/>
          <p14:tracePt t="53816" x="5862638" y="2973388"/>
          <p14:tracePt t="53817" x="5870575" y="2973388"/>
          <p14:tracePt t="53818" x="5870575" y="2982913"/>
          <p14:tracePt t="53820" x="5870575" y="2990850"/>
          <p14:tracePt t="53822" x="5870575" y="3000375"/>
          <p14:tracePt t="53823" x="5870575" y="3009900"/>
          <p14:tracePt t="53825" x="5870575" y="3017838"/>
          <p14:tracePt t="53828" x="5880100" y="3027363"/>
          <p14:tracePt t="53831" x="5889625" y="3046413"/>
          <p14:tracePt t="53834" x="5889625" y="3054350"/>
          <p14:tracePt t="53836" x="5889625" y="3063875"/>
          <p14:tracePt t="53838" x="5899150" y="3073400"/>
          <p14:tracePt t="53840" x="5899150" y="3082925"/>
          <p14:tracePt t="53843" x="5899150" y="3090863"/>
          <p14:tracePt t="53845" x="5899150" y="3100388"/>
          <p14:tracePt t="53847" x="5907088" y="3109913"/>
          <p14:tracePt t="53849" x="5907088" y="3119438"/>
          <p14:tracePt t="53851" x="5907088" y="3127375"/>
          <p14:tracePt t="53855" x="5907088" y="3136900"/>
          <p14:tracePt t="53861" x="5916613" y="3146425"/>
          <p14:tracePt t="53865" x="5916613" y="3155950"/>
          <p14:tracePt t="53867" x="5916613" y="3163888"/>
          <p14:tracePt t="53871" x="5916613" y="3173413"/>
          <p14:tracePt t="53874" x="5916613" y="3182938"/>
          <p14:tracePt t="53877" x="5916613" y="3192463"/>
          <p14:tracePt t="53882" x="5916613" y="3200400"/>
          <p14:tracePt t="53884" x="5916613" y="3209925"/>
          <p14:tracePt t="53886" x="5916613" y="3219450"/>
          <p14:tracePt t="53888" x="5916613" y="3228975"/>
          <p14:tracePt t="53890" x="5907088" y="3236913"/>
          <p14:tracePt t="53894" x="5899150" y="3246438"/>
          <p14:tracePt t="53895" x="5899150" y="3255963"/>
          <p14:tracePt t="53897" x="5889625" y="3265488"/>
          <p14:tracePt t="53898" x="5889625" y="3273425"/>
          <p14:tracePt t="53900" x="5889625" y="3282950"/>
          <p14:tracePt t="53901" x="5880100" y="3292475"/>
          <p14:tracePt t="53904" x="5870575" y="3292475"/>
          <p14:tracePt t="53905" x="5870575" y="3302000"/>
          <p14:tracePt t="53906" x="5870575" y="3309938"/>
          <p14:tracePt t="53908" x="5870575" y="3319463"/>
          <p14:tracePt t="53911" x="5862638" y="3338513"/>
          <p14:tracePt t="53913" x="5862638" y="3346450"/>
          <p14:tracePt t="53915" x="5853113" y="3346450"/>
          <p14:tracePt t="53918" x="5843588" y="3355975"/>
          <p14:tracePt t="53921" x="5834063" y="3365500"/>
          <p14:tracePt t="53922" x="5834063" y="3375025"/>
          <p14:tracePt t="53927" x="5826125" y="3382963"/>
          <p14:tracePt t="53928" x="5826125" y="3392488"/>
          <p14:tracePt t="53931" x="5816600" y="3402013"/>
          <p14:tracePt t="53936" x="5816600" y="3411538"/>
          <p14:tracePt t="53937" x="5807075" y="3411538"/>
          <p14:tracePt t="53939" x="5807075" y="3419475"/>
          <p14:tracePt t="53940" x="5797550" y="3419475"/>
          <p14:tracePt t="53942" x="5797550" y="3429000"/>
          <p14:tracePt t="53943" x="5789613" y="3429000"/>
          <p14:tracePt t="53945" x="5780088" y="3438525"/>
          <p14:tracePt t="53947" x="5780088" y="3446463"/>
          <p14:tracePt t="53948" x="5770563" y="3455988"/>
          <p14:tracePt t="53951" x="5761038" y="3455988"/>
          <p14:tracePt t="53953" x="5761038" y="3465513"/>
          <p14:tracePt t="53954" x="5753100" y="3465513"/>
          <p14:tracePt t="53955" x="5743575" y="3475038"/>
          <p14:tracePt t="53957" x="5734050" y="3482975"/>
          <p14:tracePt t="53959" x="5724525" y="3492500"/>
          <p14:tracePt t="53961" x="5716588" y="3502025"/>
          <p14:tracePt t="53962" x="5707063" y="3511550"/>
          <p14:tracePt t="53964" x="5697538" y="3511550"/>
          <p14:tracePt t="53966" x="5688013" y="3519488"/>
          <p14:tracePt t="53967" x="5680075" y="3529013"/>
          <p14:tracePt t="53968" x="5670550" y="3529013"/>
          <p14:tracePt t="53970" x="5653088" y="3538538"/>
          <p14:tracePt t="53972" x="5643563" y="3548063"/>
          <p14:tracePt t="53973" x="5643563" y="3556000"/>
          <p14:tracePt t="53978" x="5607050" y="3565525"/>
          <p14:tracePt t="53981" x="5588000" y="3575050"/>
          <p14:tracePt t="53982" x="5580063" y="3584575"/>
          <p14:tracePt t="53983" x="5570538" y="3592513"/>
          <p14:tracePt t="53986" x="5561013" y="3602038"/>
          <p14:tracePt t="53987" x="5551488" y="3602038"/>
          <p14:tracePt t="53989" x="5534025" y="3611563"/>
          <p14:tracePt t="53990" x="5524500" y="3611563"/>
          <p14:tracePt t="53992" x="5514975" y="3621088"/>
          <p14:tracePt t="53995" x="5507038" y="3629025"/>
          <p14:tracePt t="53996" x="5497513" y="3629025"/>
          <p14:tracePt t="53999" x="5487988" y="3629025"/>
          <p14:tracePt t="54000" x="5478463" y="3629025"/>
          <p14:tracePt t="54003" x="5470525" y="3629025"/>
          <p14:tracePt t="54008" x="5461000" y="3629025"/>
          <p14:tracePt t="54011" x="5451475" y="3638550"/>
          <p14:tracePt t="54015" x="5441950" y="3638550"/>
          <p14:tracePt t="54019" x="5434013" y="3638550"/>
          <p14:tracePt t="54025" x="5424488" y="3638550"/>
          <p14:tracePt t="54029" x="5414963" y="3638550"/>
          <p14:tracePt t="54039" x="5405438" y="3638550"/>
          <p14:tracePt t="54043" x="5397500" y="3638550"/>
          <p14:tracePt t="54048" x="5387975" y="3638550"/>
          <p14:tracePt t="54056" x="5378450" y="3638550"/>
          <p14:tracePt t="54063" x="5368925" y="3638550"/>
          <p14:tracePt t="54159" x="5360988" y="3648075"/>
          <p14:tracePt t="54167" x="5351463" y="3657600"/>
          <p14:tracePt t="54171" x="5334000" y="3665538"/>
          <p14:tracePt t="54174" x="5314950" y="3675063"/>
          <p14:tracePt t="54178" x="5297488" y="3684588"/>
          <p14:tracePt t="54182" x="5268913" y="3702050"/>
          <p14:tracePt t="54184" x="5241925" y="3711575"/>
          <p14:tracePt t="54186" x="5241925" y="3721100"/>
          <p14:tracePt t="54192" x="5205413" y="3738563"/>
          <p14:tracePt t="54195" x="5159375" y="3757613"/>
          <p14:tracePt t="54199" x="5114925" y="3775075"/>
          <p14:tracePt t="54204" x="5032375" y="3811588"/>
          <p14:tracePt t="54208" x="4986338" y="3830638"/>
          <p14:tracePt t="54211" x="4932363" y="3857625"/>
          <p14:tracePt t="54216" x="4849813" y="3903663"/>
          <p14:tracePt t="54217" x="4832350" y="3911600"/>
          <p14:tracePt t="54219" x="4795838" y="3921125"/>
          <p14:tracePt t="54220" x="4786313" y="3930650"/>
          <p14:tracePt t="54222" x="4749800" y="3940175"/>
          <p14:tracePt t="54223" x="4730750" y="3948113"/>
          <p14:tracePt t="54224" x="4713288" y="3957638"/>
          <p14:tracePt t="54227" x="4676775" y="3976688"/>
          <p14:tracePt t="54228" x="4640263" y="3994150"/>
          <p14:tracePt t="54230" x="4613275" y="4013200"/>
          <p14:tracePt t="54231" x="4576763" y="4021138"/>
          <p14:tracePt t="54232" x="4557713" y="4030663"/>
          <p14:tracePt t="54233" x="4540250" y="4040188"/>
          <p14:tracePt t="54235" x="4503738" y="4057650"/>
          <p14:tracePt t="54237" x="4476750" y="4067175"/>
          <p14:tracePt t="54238" x="4457700" y="4086225"/>
          <p14:tracePt t="54240" x="4440238" y="4086225"/>
          <p14:tracePt t="54241" x="4430713" y="4094163"/>
          <p14:tracePt t="54243" x="4403725" y="4103688"/>
          <p14:tracePt t="54244" x="4384675" y="4113213"/>
          <p14:tracePt t="54245" x="4367213" y="4122738"/>
          <p14:tracePt t="54246" x="4348163" y="4130675"/>
          <p14:tracePt t="54247" x="4330700" y="4140200"/>
          <p14:tracePt t="54248" x="4321175" y="4149725"/>
          <p14:tracePt t="54249" x="4294188" y="4159250"/>
          <p14:tracePt t="54250" x="4284663" y="4159250"/>
          <p14:tracePt t="54251" x="4267200" y="4176713"/>
          <p14:tracePt t="54252" x="4248150" y="4176713"/>
          <p14:tracePt t="54253" x="4221163" y="4186238"/>
          <p14:tracePt t="54255" x="4194175" y="4195763"/>
          <p14:tracePt t="54256" x="4175125" y="4203700"/>
          <p14:tracePt t="54257" x="4157663" y="4213225"/>
          <p14:tracePt t="54259" x="4129088" y="4222750"/>
          <p14:tracePt t="54260" x="4111625" y="4232275"/>
          <p14:tracePt t="54261" x="4094163" y="4232275"/>
          <p14:tracePt t="54262" x="4094163" y="4240213"/>
          <p14:tracePt t="54263" x="4075113" y="4249738"/>
          <p14:tracePt t="54265" x="4057650" y="4259263"/>
          <p14:tracePt t="54266" x="4048125" y="4259263"/>
          <p14:tracePt t="54267" x="4029075" y="4268788"/>
          <p14:tracePt t="54268" x="4011613" y="4276725"/>
          <p14:tracePt t="54269" x="4002088" y="4286250"/>
          <p14:tracePt t="54270" x="3992563" y="4286250"/>
          <p14:tracePt t="54271" x="3984625" y="4295775"/>
          <p14:tracePt t="54274" x="3975100" y="4295775"/>
          <p14:tracePt t="54275" x="3956050" y="4303713"/>
          <p14:tracePt t="54276" x="3956050" y="4313238"/>
          <p14:tracePt t="54277" x="3948113" y="4313238"/>
          <p14:tracePt t="54278" x="3938588" y="4322763"/>
          <p14:tracePt t="54279" x="3929063" y="4322763"/>
          <p14:tracePt t="54281" x="3919538" y="4322763"/>
          <p14:tracePt t="54283" x="3911600" y="4332288"/>
          <p14:tracePt t="54285" x="3902075" y="4340225"/>
          <p14:tracePt t="54287" x="3892550" y="4340225"/>
          <p14:tracePt t="54289" x="3883025" y="4349750"/>
          <p14:tracePt t="54292" x="3875088" y="4359275"/>
          <p14:tracePt t="54293" x="3865563" y="4359275"/>
          <p14:tracePt t="54294" x="3865563" y="4368800"/>
          <p14:tracePt t="54297" x="3856038" y="4376738"/>
          <p14:tracePt t="54300" x="3846513" y="4376738"/>
          <p14:tracePt t="54302" x="3838575" y="4386263"/>
          <p14:tracePt t="54305" x="3838575" y="4395788"/>
          <p14:tracePt t="54306" x="3829050" y="4395788"/>
          <p14:tracePt t="54307" x="3829050" y="4405313"/>
          <p14:tracePt t="54309" x="3819525" y="4405313"/>
          <p14:tracePt t="54310" x="3819525" y="4413250"/>
          <p14:tracePt t="54314" x="3810000" y="4422775"/>
          <p14:tracePt t="54319" x="3810000" y="4432300"/>
          <p14:tracePt t="54322" x="3802063" y="4432300"/>
          <p14:tracePt t="54323" x="3802063" y="4441825"/>
          <p14:tracePt t="54325" x="3792538" y="4441825"/>
          <p14:tracePt t="54326" x="3792538" y="4449763"/>
          <p14:tracePt t="54331" x="3783013" y="4459288"/>
          <p14:tracePt t="54335" x="3775075" y="4468813"/>
          <p14:tracePt t="54343" x="3765550" y="4478338"/>
          <p14:tracePt t="54364" x="3756025" y="4478338"/>
          <p14:tracePt t="54402" x="3746500" y="4486275"/>
          <p14:tracePt t="54411" x="3738563" y="4486275"/>
          <p14:tracePt t="54418" x="3729038" y="4495800"/>
          <p14:tracePt t="54424" x="3719513" y="4495800"/>
          <p14:tracePt t="54429" x="3709988" y="4495800"/>
          <p14:tracePt t="54431" x="3709988" y="4505325"/>
          <p14:tracePt t="54434" x="3702050" y="4505325"/>
          <p14:tracePt t="54445" x="3692525" y="4514850"/>
          <p14:tracePt t="54449" x="3683000" y="4514850"/>
          <p14:tracePt t="54453" x="3673475" y="4522788"/>
          <p14:tracePt t="54457" x="3665538" y="4522788"/>
          <p14:tracePt t="54463" x="3656013" y="4532313"/>
          <p14:tracePt t="54471" x="3646488" y="4532313"/>
          <p14:tracePt t="54478" x="3636963" y="4541838"/>
          <p14:tracePt t="54480" x="3629025" y="4541838"/>
          <p14:tracePt t="54483" x="3629025" y="4551363"/>
          <p14:tracePt t="54486" x="3619500" y="4551363"/>
          <p14:tracePt t="54488" x="3619500" y="4559300"/>
          <p14:tracePt t="54491" x="3609975" y="4559300"/>
          <p14:tracePt t="54497" x="3600450" y="4578350"/>
          <p14:tracePt t="54501" x="3600450" y="4587875"/>
          <p14:tracePt t="54503" x="3592513" y="4587875"/>
          <p14:tracePt t="54508" x="3582988" y="4595813"/>
          <p14:tracePt t="54510" x="3573463" y="4605338"/>
          <p14:tracePt t="54514" x="3573463" y="4614863"/>
          <p14:tracePt t="54517" x="3563938" y="4624388"/>
          <p14:tracePt t="54520" x="3556000" y="4632325"/>
          <p14:tracePt t="54525" x="3546475" y="4641850"/>
          <p14:tracePt t="54532" x="3536950" y="4651375"/>
          <p14:tracePt t="54537" x="3527425" y="4651375"/>
          <p14:tracePt t="54538" x="3527425" y="4660900"/>
          <p14:tracePt t="54543" x="3519488" y="4668838"/>
          <p14:tracePt t="54544" x="3509963" y="4668838"/>
          <p14:tracePt t="54547" x="3509963" y="4678363"/>
          <p14:tracePt t="54549" x="3500438" y="4678363"/>
          <p14:tracePt t="54552" x="3490913" y="4687888"/>
          <p14:tracePt t="54558" x="3490913" y="4697413"/>
          <p14:tracePt t="54561" x="3482975" y="4697413"/>
          <p14:tracePt t="54562" x="3473450" y="4697413"/>
          <p14:tracePt t="54566" x="3463925" y="4705350"/>
          <p14:tracePt t="54568" x="3455988" y="4705350"/>
          <p14:tracePt t="54571" x="3446463" y="4705350"/>
          <p14:tracePt t="54572" x="3446463" y="4714875"/>
          <p14:tracePt t="54576" x="3436938" y="4724400"/>
          <p14:tracePt t="54581" x="3427413" y="4732338"/>
          <p14:tracePt t="54584" x="3419475" y="4732338"/>
          <p14:tracePt t="54586" x="3419475" y="4741863"/>
          <p14:tracePt t="54587" x="3409950" y="4741863"/>
          <p14:tracePt t="54592" x="3400425" y="4741863"/>
          <p14:tracePt t="54596" x="3390900" y="4741863"/>
          <p14:tracePt t="54600" x="3382963" y="4751388"/>
          <p14:tracePt t="54611" x="3382963" y="4760913"/>
          <p14:tracePt t="54628" x="3373438" y="4760913"/>
          <p14:tracePt t="54633" x="3373438" y="4768850"/>
          <p14:tracePt t="54637" x="3363913" y="4768850"/>
          <p14:tracePt t="54643" x="3354388" y="4768850"/>
          <p14:tracePt t="54645" x="3354388" y="4778375"/>
          <p14:tracePt t="54647" x="3346450" y="4778375"/>
          <p14:tracePt t="54649" x="3336925" y="4787900"/>
          <p14:tracePt t="54654" x="3327400" y="4797425"/>
          <p14:tracePt t="54658" x="3317875" y="4797425"/>
          <p14:tracePt t="54660" x="3309938" y="4797425"/>
          <p14:tracePt t="54661" x="3300413" y="4797425"/>
          <p14:tracePt t="54663" x="3290888" y="4805363"/>
          <p14:tracePt t="54665" x="3281363" y="4805363"/>
          <p14:tracePt t="54667" x="3281363" y="4814888"/>
          <p14:tracePt t="54669" x="3273425" y="4814888"/>
          <p14:tracePt t="54672" x="3254375" y="4824413"/>
          <p14:tracePt t="54676" x="3227388" y="4833938"/>
          <p14:tracePt t="54678" x="3217863" y="4841875"/>
          <p14:tracePt t="54681" x="3208338" y="4851400"/>
          <p14:tracePt t="54684" x="3200400" y="4851400"/>
          <p14:tracePt t="54685" x="3190875" y="4851400"/>
          <p14:tracePt t="54687" x="3181350" y="4851400"/>
          <p14:tracePt t="54689" x="3171825" y="4860925"/>
          <p14:tracePt t="54692" x="3163888" y="4860925"/>
          <p14:tracePt t="54694" x="3163888" y="4870450"/>
          <p14:tracePt t="54695" x="3154363" y="4870450"/>
          <p14:tracePt t="54697" x="3144838" y="4870450"/>
          <p14:tracePt t="54699" x="3136900" y="4878388"/>
          <p14:tracePt t="54701" x="3127375" y="4878388"/>
          <p14:tracePt t="54703" x="3117850" y="4878388"/>
          <p14:tracePt t="54707" x="3108325" y="4887913"/>
          <p14:tracePt t="54709" x="3100388" y="4887913"/>
          <p14:tracePt t="54711" x="3090863" y="4887913"/>
          <p14:tracePt t="54714" x="3081338" y="4887913"/>
          <p14:tracePt t="54715" x="3081338" y="4897438"/>
          <p14:tracePt t="54716" x="3071813" y="4897438"/>
          <p14:tracePt t="54718" x="3063875" y="4897438"/>
          <p14:tracePt t="54722" x="3054350" y="4897438"/>
          <p14:tracePt t="54725" x="3044825" y="4897438"/>
          <p14:tracePt t="54727" x="3035300" y="4897438"/>
          <p14:tracePt t="54729" x="3017838" y="4897438"/>
          <p14:tracePt t="54731" x="3008313" y="4897438"/>
          <p14:tracePt t="54734" x="2998788" y="4897438"/>
          <p14:tracePt t="54735" x="2981325" y="4897438"/>
          <p14:tracePt t="54737" x="2971800" y="4897438"/>
          <p14:tracePt t="54738" x="2962275" y="4897438"/>
          <p14:tracePt t="54739" x="2954338" y="4897438"/>
          <p14:tracePt t="54740" x="2944813" y="4897438"/>
          <p14:tracePt t="54743" x="2935288" y="4897438"/>
          <p14:tracePt t="54745" x="2908300" y="4897438"/>
          <p14:tracePt t="54747" x="2898775" y="4897438"/>
          <p14:tracePt t="54748" x="2889250" y="4897438"/>
          <p14:tracePt t="54749" x="2881313" y="4897438"/>
          <p14:tracePt t="54750" x="2871788" y="4897438"/>
          <p14:tracePt t="54751" x="2862263" y="4897438"/>
          <p14:tracePt t="54752" x="2852738" y="4897438"/>
          <p14:tracePt t="54753" x="2844800" y="4897438"/>
          <p14:tracePt t="54754" x="2835275" y="4897438"/>
          <p14:tracePt t="54755" x="2825750" y="4897438"/>
          <p14:tracePt t="54756" x="2817813" y="4897438"/>
          <p14:tracePt t="54759" x="2798763" y="4897438"/>
          <p14:tracePt t="54761" x="2771775" y="4897438"/>
          <p14:tracePt t="54762" x="2762250" y="4897438"/>
          <p14:tracePt t="54764" x="2752725" y="4897438"/>
          <p14:tracePt t="54764" x="2744788" y="4897438"/>
          <p14:tracePt t="54765" x="2735263" y="4887913"/>
          <p14:tracePt t="54768" x="2716213" y="4887913"/>
          <p14:tracePt t="54769" x="2708275" y="4887913"/>
          <p14:tracePt t="54770" x="2698750" y="4878388"/>
          <p14:tracePt t="54772" x="2679700" y="4878388"/>
          <p14:tracePt t="54774" x="2671763" y="4870450"/>
          <p14:tracePt t="54777" x="2652713" y="4860925"/>
          <p14:tracePt t="54778" x="2643188" y="4860925"/>
          <p14:tracePt t="54780" x="2635250" y="4860925"/>
          <p14:tracePt t="54781" x="2625725" y="4851400"/>
          <p14:tracePt t="54782" x="2616200" y="4851400"/>
          <p14:tracePt t="54785" x="2606675" y="4851400"/>
          <p14:tracePt t="54787" x="2598738" y="4841875"/>
          <p14:tracePt t="54789" x="2589213" y="4833938"/>
          <p14:tracePt t="54792" x="2579688" y="4833938"/>
          <p14:tracePt t="54794" x="2570163" y="4824413"/>
          <p14:tracePt t="54795" x="2570163" y="4814888"/>
          <p14:tracePt t="54797" x="2562225" y="4814888"/>
          <p14:tracePt t="54798" x="2562225" y="4805363"/>
          <p14:tracePt t="54799" x="2552700" y="4805363"/>
          <p14:tracePt t="54802" x="2543175" y="4797425"/>
          <p14:tracePt t="54804" x="2533650" y="4787900"/>
          <p14:tracePt t="54806" x="2525713" y="4778375"/>
          <p14:tracePt t="54809" x="2516188" y="4768850"/>
          <p14:tracePt t="54811" x="2516188" y="4751388"/>
          <p14:tracePt t="54813" x="2506663" y="4751388"/>
          <p14:tracePt t="54816" x="2489200" y="4732338"/>
          <p14:tracePt t="54817" x="2489200" y="4724400"/>
          <p14:tracePt t="54819" x="2479675" y="4714875"/>
          <p14:tracePt t="54820" x="2470150" y="4705350"/>
          <p14:tracePt t="54821" x="2470150" y="4697413"/>
          <p14:tracePt t="54822" x="2462213" y="4697413"/>
          <p14:tracePt t="54823" x="2462213" y="4687888"/>
          <p14:tracePt t="54826" x="2452688" y="4668838"/>
          <p14:tracePt t="54828" x="2443163" y="4660900"/>
          <p14:tracePt t="54829" x="2425700" y="4651375"/>
          <p14:tracePt t="54830" x="2425700" y="4641850"/>
          <p14:tracePt t="54831" x="2425700" y="4632325"/>
          <p14:tracePt t="54833" x="2406650" y="4632325"/>
          <p14:tracePt t="54836" x="2397125" y="4605338"/>
          <p14:tracePt t="54837" x="2397125" y="4595813"/>
          <p14:tracePt t="54839" x="2379663" y="4578350"/>
          <p14:tracePt t="54843" x="2360613" y="4568825"/>
          <p14:tracePt t="54845" x="2352675" y="4551363"/>
          <p14:tracePt t="54849" x="2333625" y="4522788"/>
          <p14:tracePt t="54850" x="2324100" y="4514850"/>
          <p14:tracePt t="54852" x="2324100" y="4505325"/>
          <p14:tracePt t="54854" x="2316163" y="4495800"/>
          <p14:tracePt t="54856" x="2306638" y="4486275"/>
          <p14:tracePt t="54860" x="2297113" y="4468813"/>
          <p14:tracePt t="54861" x="2287588" y="4459288"/>
          <p14:tracePt t="54862" x="2279650" y="4449763"/>
          <p14:tracePt t="54864" x="2270125" y="4449763"/>
          <p14:tracePt t="54865" x="2270125" y="4441825"/>
          <p14:tracePt t="54868" x="2270125" y="4422775"/>
          <p14:tracePt t="54869" x="2260600" y="4413250"/>
          <p14:tracePt t="54872" x="2251075" y="4405313"/>
          <p14:tracePt t="54873" x="2251075" y="4395788"/>
          <p14:tracePt t="54876" x="2243138" y="4386263"/>
          <p14:tracePt t="54878" x="2233613" y="4376738"/>
          <p14:tracePt t="54879" x="2233613" y="4368800"/>
          <p14:tracePt t="54880" x="2224088" y="4359275"/>
          <p14:tracePt t="54882" x="2224088" y="4349750"/>
          <p14:tracePt t="54884" x="2214563" y="4332288"/>
          <p14:tracePt t="54887" x="2206625" y="4322763"/>
          <p14:tracePt t="54888" x="2206625" y="4313238"/>
          <p14:tracePt t="54891" x="2206625" y="4303713"/>
          <p14:tracePt t="54892" x="2197100" y="4295775"/>
          <p14:tracePt t="54895" x="2197100" y="4286250"/>
          <p14:tracePt t="54896" x="2187575" y="4276725"/>
          <p14:tracePt t="54898" x="2187575" y="4268788"/>
          <p14:tracePt t="54900" x="2187575" y="4259263"/>
          <p14:tracePt t="54901" x="2179638" y="4249738"/>
          <p14:tracePt t="54902" x="2179638" y="4240213"/>
          <p14:tracePt t="54904" x="2179638" y="4232275"/>
          <p14:tracePt t="54906" x="2170113" y="4222750"/>
          <p14:tracePt t="54909" x="2170113" y="4213225"/>
          <p14:tracePt t="54911" x="2170113" y="4203700"/>
          <p14:tracePt t="54911" x="2170113" y="4195763"/>
          <p14:tracePt t="54912" x="2160588" y="4186238"/>
          <p14:tracePt t="54914" x="2160588" y="4176713"/>
          <p14:tracePt t="54915" x="2160588" y="4167188"/>
          <p14:tracePt t="54917" x="2160588" y="4159250"/>
          <p14:tracePt t="54919" x="2160588" y="4149725"/>
          <p14:tracePt t="54920" x="2160588" y="4140200"/>
          <p14:tracePt t="54923" x="2160588" y="4130675"/>
          <p14:tracePt t="54924" x="2160588" y="4122738"/>
          <p14:tracePt t="54927" x="2151063" y="4113213"/>
          <p14:tracePt t="54929" x="2151063" y="4103688"/>
          <p14:tracePt t="54930" x="2151063" y="4094163"/>
          <p14:tracePt t="54931" x="2151063" y="4086225"/>
          <p14:tracePt t="54933" x="2143125" y="4076700"/>
          <p14:tracePt t="54934" x="2143125" y="4067175"/>
          <p14:tracePt t="54935" x="2143125" y="4057650"/>
          <p14:tracePt t="54939" x="2143125" y="4049713"/>
          <p14:tracePt t="54940" x="2143125" y="4040188"/>
          <p14:tracePt t="54942" x="2143125" y="4030663"/>
          <p14:tracePt t="54944" x="2143125" y="4021138"/>
          <p14:tracePt t="54961" x="2143125" y="3921125"/>
          <p14:tracePt t="54963" x="2143125" y="3911600"/>
          <p14:tracePt t="54965" x="2143125" y="3903663"/>
          <p14:tracePt t="54966" x="2143125" y="3894138"/>
          <p14:tracePt t="54968" x="2143125" y="3884613"/>
          <p14:tracePt t="54972" x="2143125" y="3875088"/>
          <p14:tracePt t="54975" x="2143125" y="3867150"/>
          <p14:tracePt t="54977" x="2143125" y="3857625"/>
          <p14:tracePt t="54980" x="2143125" y="3848100"/>
          <p14:tracePt t="54982" x="2151063" y="3840163"/>
          <p14:tracePt t="54986" x="2151063" y="3830638"/>
          <p14:tracePt t="54992" x="2151063" y="3821113"/>
          <p14:tracePt t="54994" x="2151063" y="3811588"/>
          <p14:tracePt t="54996" x="2151063" y="3803650"/>
          <p14:tracePt t="54998" x="2151063" y="3794125"/>
          <p14:tracePt t="55001" x="2160588" y="3784600"/>
          <p14:tracePt t="55005" x="2160588" y="3775075"/>
          <p14:tracePt t="55008" x="2170113" y="3767138"/>
          <p14:tracePt t="55011" x="2170113" y="3757613"/>
          <p14:tracePt t="55012" x="2179638" y="3748088"/>
          <p14:tracePt t="55014" x="2179638" y="3738563"/>
          <p14:tracePt t="55016" x="2187575" y="3730625"/>
          <p14:tracePt t="55020" x="2197100" y="3721100"/>
          <p14:tracePt t="55023" x="2197100" y="3711575"/>
          <p14:tracePt t="55025" x="2206625" y="3702050"/>
          <p14:tracePt t="55027" x="2206625" y="3694113"/>
          <p14:tracePt t="55029" x="2206625" y="3684588"/>
          <p14:tracePt t="55031" x="2206625" y="3675063"/>
          <p14:tracePt t="55033" x="2214563" y="3675063"/>
          <p14:tracePt t="55034" x="2214563" y="3665538"/>
          <p14:tracePt t="55037" x="2224088" y="3657600"/>
          <p14:tracePt t="55039" x="2224088" y="3648075"/>
          <p14:tracePt t="55040" x="2233613" y="3648075"/>
          <p14:tracePt t="55044" x="2233613" y="3638550"/>
          <p14:tracePt t="55046" x="2243138" y="3638550"/>
          <p14:tracePt t="55047" x="2243138" y="3629025"/>
          <p14:tracePt t="55051" x="2251075" y="3621088"/>
          <p14:tracePt t="55055" x="2260600" y="3621088"/>
          <p14:tracePt t="55062" x="2260600" y="3611563"/>
          <p14:tracePt t="55067" x="2260600" y="3602038"/>
          <p14:tracePt t="55069" x="2270125" y="3602038"/>
          <p14:tracePt t="55073" x="2270125" y="3592513"/>
          <p14:tracePt t="55075" x="2279650" y="3592513"/>
          <p14:tracePt t="55078" x="2279650" y="3584575"/>
          <p14:tracePt t="55080" x="2287588" y="3584575"/>
          <p14:tracePt t="55085" x="2297113" y="3575050"/>
          <p14:tracePt t="55090" x="2306638" y="3565525"/>
          <p14:tracePt t="55094" x="2316163" y="3565525"/>
          <p14:tracePt t="55099" x="2324100" y="3556000"/>
          <p14:tracePt t="55101" x="2333625" y="3556000"/>
          <p14:tracePt t="55104" x="2343150" y="3548063"/>
          <p14:tracePt t="55106" x="2352675" y="3548063"/>
          <p14:tracePt t="55109" x="2360613" y="3538538"/>
          <p14:tracePt t="55112" x="2370138" y="3538538"/>
          <p14:tracePt t="55115" x="2379663" y="3529013"/>
          <p14:tracePt t="55116" x="2389188" y="3529013"/>
          <p14:tracePt t="55119" x="2406650" y="3529013"/>
          <p14:tracePt t="55120" x="2416175" y="3519488"/>
          <p14:tracePt t="55123" x="2425700" y="3519488"/>
          <p14:tracePt t="55125" x="2433638" y="3511550"/>
          <p14:tracePt t="55127" x="2443163" y="3511550"/>
          <p14:tracePt t="55129" x="2462213" y="3511550"/>
          <p14:tracePt t="55131" x="2470150" y="3511550"/>
          <p14:tracePt t="55132" x="2479675" y="3511550"/>
          <p14:tracePt t="55135" x="2498725" y="3511550"/>
          <p14:tracePt t="55138" x="2506663" y="3511550"/>
          <p14:tracePt t="55139" x="2516188" y="3502025"/>
          <p14:tracePt t="55140" x="2525713" y="3502025"/>
          <p14:tracePt t="55142" x="2533650" y="3502025"/>
          <p14:tracePt t="55143" x="2543175" y="3502025"/>
          <p14:tracePt t="55145" x="2552700" y="3502025"/>
          <p14:tracePt t="55147" x="2562225" y="3492500"/>
          <p14:tracePt t="55148" x="2570163" y="3492500"/>
          <p14:tracePt t="55150" x="2589213" y="3492500"/>
          <p14:tracePt t="55152" x="2598738" y="3492500"/>
          <p14:tracePt t="55153" x="2606675" y="3492500"/>
          <p14:tracePt t="55155" x="2616200" y="3492500"/>
          <p14:tracePt t="55158" x="2625725" y="3492500"/>
          <p14:tracePt t="55160" x="2635250" y="3492500"/>
          <p14:tracePt t="55161" x="2643188" y="3492500"/>
          <p14:tracePt t="55162" x="2652713" y="3492500"/>
          <p14:tracePt t="55164" x="2662238" y="3482975"/>
          <p14:tracePt t="55167" x="2671763" y="3482975"/>
          <p14:tracePt t="55168" x="2679700" y="3482975"/>
          <p14:tracePt t="55171" x="2698750" y="3482975"/>
          <p14:tracePt t="55173" x="2708275" y="3482975"/>
          <p14:tracePt t="55175" x="2716213" y="3482975"/>
          <p14:tracePt t="55176" x="2725738" y="3482975"/>
          <p14:tracePt t="55180" x="2735263" y="3482975"/>
          <p14:tracePt t="55182" x="2744788" y="3482975"/>
          <p14:tracePt t="55183" x="2752725" y="3482975"/>
          <p14:tracePt t="55186" x="2762250" y="3482975"/>
          <p14:tracePt t="55187" x="2771775" y="3482975"/>
          <p14:tracePt t="55189" x="2781300" y="3482975"/>
          <p14:tracePt t="55192" x="2789238" y="3482975"/>
          <p14:tracePt t="55194" x="2798763" y="3482975"/>
          <p14:tracePt t="55196" x="2808288" y="3482975"/>
          <p14:tracePt t="55198" x="2817813" y="3482975"/>
          <p14:tracePt t="55199" x="2825750" y="3482975"/>
          <p14:tracePt t="55201" x="2835275" y="3482975"/>
          <p14:tracePt t="55204" x="2844800" y="3482975"/>
          <p14:tracePt t="55206" x="2852738" y="3482975"/>
          <p14:tracePt t="55208" x="2862263" y="3482975"/>
          <p14:tracePt t="55209" x="2871788" y="3482975"/>
          <p14:tracePt t="55210" x="2881313" y="3482975"/>
          <p14:tracePt t="55213" x="2889250" y="3482975"/>
          <p14:tracePt t="55215" x="2898775" y="3482975"/>
          <p14:tracePt t="55216" x="2908300" y="3492500"/>
          <p14:tracePt t="55218" x="2917825" y="3492500"/>
          <p14:tracePt t="55219" x="2925763" y="3492500"/>
          <p14:tracePt t="55221" x="2935288" y="3492500"/>
          <p14:tracePt t="55225" x="2944813" y="3502025"/>
          <p14:tracePt t="55227" x="2954338" y="3502025"/>
          <p14:tracePt t="55228" x="2962275" y="3502025"/>
          <p14:tracePt t="55230" x="2971800" y="3502025"/>
          <p14:tracePt t="55231" x="2981325" y="3502025"/>
          <p14:tracePt t="55233" x="2990850" y="3502025"/>
          <p14:tracePt t="55236" x="2998788" y="3502025"/>
          <p14:tracePt t="55238" x="3008313" y="3502025"/>
          <p14:tracePt t="55239" x="3017838" y="3502025"/>
          <p14:tracePt t="55240" x="3017838" y="3511550"/>
          <p14:tracePt t="55241" x="3027363" y="3511550"/>
          <p14:tracePt t="55243" x="3035300" y="3511550"/>
          <p14:tracePt t="55244" x="3044825" y="3511550"/>
          <p14:tracePt t="55245" x="3044825" y="3519488"/>
          <p14:tracePt t="55248" x="3054350" y="3519488"/>
          <p14:tracePt t="55249" x="3063875" y="3519488"/>
          <p14:tracePt t="55251" x="3071813" y="3529013"/>
          <p14:tracePt t="55253" x="3081338" y="3529013"/>
          <p14:tracePt t="55255" x="3090863" y="3529013"/>
          <p14:tracePt t="55256" x="3090863" y="3538538"/>
          <p14:tracePt t="55258" x="3100388" y="3538538"/>
          <p14:tracePt t="55261" x="3100388" y="3548063"/>
          <p14:tracePt t="55262" x="3108325" y="3548063"/>
          <p14:tracePt t="55264" x="3117850" y="3548063"/>
          <p14:tracePt t="55267" x="3127375" y="3556000"/>
          <p14:tracePt t="55269" x="3136900" y="3556000"/>
          <p14:tracePt t="55271" x="3144838" y="3556000"/>
          <p14:tracePt t="55273" x="3154363" y="3556000"/>
          <p14:tracePt t="55274" x="3154363" y="3565525"/>
          <p14:tracePt t="55277" x="3163888" y="3565525"/>
          <p14:tracePt t="55279" x="3171825" y="3575050"/>
          <p14:tracePt t="55282" x="3181350" y="3584575"/>
          <p14:tracePt t="55284" x="3190875" y="3584575"/>
          <p14:tracePt t="55286" x="3200400" y="3592513"/>
          <p14:tracePt t="55290" x="3208338" y="3602038"/>
          <p14:tracePt t="55292" x="3217863" y="3602038"/>
          <p14:tracePt t="55293" x="3217863" y="3611563"/>
          <p14:tracePt t="55295" x="3227388" y="3611563"/>
          <p14:tracePt t="55297" x="3236913" y="3611563"/>
          <p14:tracePt t="55299" x="3244850" y="3611563"/>
          <p14:tracePt t="55300" x="3244850" y="3621088"/>
          <p14:tracePt t="55301" x="3254375" y="3621088"/>
          <p14:tracePt t="55303" x="3254375" y="3629025"/>
          <p14:tracePt t="55305" x="3263900" y="3629025"/>
          <p14:tracePt t="55306" x="3263900" y="3638550"/>
          <p14:tracePt t="55308" x="3273425" y="3648075"/>
          <p14:tracePt t="55309" x="3281363" y="3648075"/>
          <p14:tracePt t="55311" x="3290888" y="3657600"/>
          <p14:tracePt t="55313" x="3300413" y="3657600"/>
          <p14:tracePt t="55314" x="3309938" y="3657600"/>
          <p14:tracePt t="55317" x="3309938" y="3665538"/>
          <p14:tracePt t="55318" x="3317875" y="3665538"/>
          <p14:tracePt t="55319" x="3327400" y="3675063"/>
          <p14:tracePt t="55322" x="3336925" y="3684588"/>
          <p14:tracePt t="55323" x="3346450" y="3684588"/>
          <p14:tracePt t="55325" x="3354388" y="3694113"/>
          <p14:tracePt t="55326" x="3363913" y="3702050"/>
          <p14:tracePt t="55329" x="3363913" y="3711575"/>
          <p14:tracePt t="55330" x="3373438" y="3711575"/>
          <p14:tracePt t="55331" x="3382963" y="3711575"/>
          <p14:tracePt t="55333" x="3390900" y="3721100"/>
          <p14:tracePt t="55335" x="3400425" y="3730625"/>
          <p14:tracePt t="55337" x="3409950" y="3738563"/>
          <p14:tracePt t="55339" x="3419475" y="3738563"/>
          <p14:tracePt t="55340" x="3419475" y="3748088"/>
          <p14:tracePt t="55342" x="3427413" y="3757613"/>
          <p14:tracePt t="55344" x="3436938" y="3767138"/>
          <p14:tracePt t="55346" x="3446463" y="3767138"/>
          <p14:tracePt t="55348" x="3455988" y="3767138"/>
          <p14:tracePt t="55349" x="3455988" y="3775075"/>
          <p14:tracePt t="55351" x="3463925" y="3775075"/>
          <p14:tracePt t="55352" x="3463925" y="3784600"/>
          <p14:tracePt t="55355" x="3473450" y="3794125"/>
          <p14:tracePt t="55356" x="3473450" y="3803650"/>
          <p14:tracePt t="55358" x="3482975" y="3803650"/>
          <p14:tracePt t="55361" x="3490913" y="3811588"/>
          <p14:tracePt t="55362" x="3500438" y="3821113"/>
          <p14:tracePt t="55365" x="3509963" y="3821113"/>
          <p14:tracePt t="55368" x="3519488" y="3830638"/>
          <p14:tracePt t="55371" x="3519488" y="3840163"/>
          <p14:tracePt t="55373" x="3527425" y="3848100"/>
          <p14:tracePt t="55377" x="3536950" y="3857625"/>
          <p14:tracePt t="55378" x="3546475" y="3867150"/>
          <p14:tracePt t="55380" x="3556000" y="3867150"/>
          <p14:tracePt t="55380" x="3556000" y="3875088"/>
          <p14:tracePt t="55381" x="3563938" y="3875088"/>
          <p14:tracePt t="55384" x="3573463" y="3875088"/>
          <p14:tracePt t="55387" x="3573463" y="3884613"/>
          <p14:tracePt t="55388" x="3582988" y="3884613"/>
          <p14:tracePt t="55390" x="3582988" y="3894138"/>
          <p14:tracePt t="55392" x="3592513" y="3903663"/>
          <p14:tracePt t="55394" x="3600450" y="3903663"/>
          <p14:tracePt t="55396" x="3609975" y="3903663"/>
          <p14:tracePt t="55397" x="3609975" y="3911600"/>
          <p14:tracePt t="55399" x="3619500" y="3911600"/>
          <p14:tracePt t="55399" x="3619500" y="3921125"/>
          <p14:tracePt t="55401" x="3629025" y="3921125"/>
          <p14:tracePt t="55410" x="3636963" y="3921125"/>
          <p14:tracePt t="55410" x="3636963" y="3930650"/>
          <p14:tracePt t="55415" x="3646488" y="3930650"/>
          <p14:tracePt t="55421" x="3646488" y="3940175"/>
          <p14:tracePt t="55446" x="3646488" y="3948113"/>
          <p14:tracePt t="55452" x="3656013" y="3948113"/>
          <p14:tracePt t="55454" x="3656013" y="3957638"/>
          <p14:tracePt t="55460" x="3656013" y="3967163"/>
          <p14:tracePt t="55463" x="3656013" y="3976688"/>
          <p14:tracePt t="55469" x="3656013" y="3984625"/>
          <p14:tracePt t="55473" x="3656013" y="3994150"/>
          <p14:tracePt t="55476" x="3665538" y="4003675"/>
          <p14:tracePt t="55479" x="3665538" y="4013200"/>
          <p14:tracePt t="55481" x="3665538" y="4021138"/>
          <p14:tracePt t="55484" x="3665538" y="4030663"/>
          <p14:tracePt t="55491" x="3665538" y="4040188"/>
          <p14:tracePt t="55494" x="3665538" y="4049713"/>
          <p14:tracePt t="55495" x="3665538" y="4057650"/>
          <p14:tracePt t="55497" x="3665538" y="4067175"/>
          <p14:tracePt t="55500" x="3665538" y="4076700"/>
          <p14:tracePt t="55502" x="3665538" y="4086225"/>
          <p14:tracePt t="55508" x="3665538" y="4103688"/>
          <p14:tracePt t="55511" x="3665538" y="4113213"/>
          <p14:tracePt t="55512" x="3665538" y="4122738"/>
          <p14:tracePt t="55514" x="3665538" y="4130675"/>
          <p14:tracePt t="55516" x="3665538" y="4140200"/>
          <p14:tracePt t="55520" x="3665538" y="4149725"/>
          <p14:tracePt t="55521" x="3665538" y="4159250"/>
          <p14:tracePt t="55523" x="3665538" y="4167188"/>
          <p14:tracePt t="55526" x="3665538" y="4186238"/>
          <p14:tracePt t="55528" x="3665538" y="4195763"/>
          <p14:tracePt t="55529" x="3656013" y="4195763"/>
          <p14:tracePt t="55531" x="3656013" y="4203700"/>
          <p14:tracePt t="55532" x="3656013" y="4213225"/>
          <p14:tracePt t="55534" x="3646488" y="4222750"/>
          <p14:tracePt t="55535" x="3646488" y="4232275"/>
          <p14:tracePt t="55537" x="3646488" y="4240213"/>
          <p14:tracePt t="55539" x="3636963" y="4240213"/>
          <p14:tracePt t="55541" x="3636963" y="4249738"/>
          <p14:tracePt t="55543" x="3636963" y="4268788"/>
          <p14:tracePt t="55544" x="3636963" y="4276725"/>
          <p14:tracePt t="55546" x="3636963" y="4286250"/>
          <p14:tracePt t="55548" x="3636963" y="4295775"/>
          <p14:tracePt t="55549" x="3629025" y="4295775"/>
          <p14:tracePt t="55551" x="3629025" y="4303713"/>
          <p14:tracePt t="55552" x="3629025" y="4313238"/>
          <p14:tracePt t="55554" x="3629025" y="4322763"/>
          <p14:tracePt t="55556" x="3619500" y="4332288"/>
          <p14:tracePt t="55559" x="3619500" y="4340225"/>
          <p14:tracePt t="55561" x="3619500" y="4349750"/>
          <p14:tracePt t="55564" x="3609975" y="4359275"/>
          <p14:tracePt t="55566" x="3609975" y="4368800"/>
          <p14:tracePt t="55568" x="3609975" y="4376738"/>
          <p14:tracePt t="55570" x="3609975" y="4386263"/>
          <p14:tracePt t="55574" x="3609975" y="4395788"/>
          <p14:tracePt t="55576" x="3600450" y="4405313"/>
          <p14:tracePt t="55580" x="3592513" y="4413250"/>
          <p14:tracePt t="55583" x="3592513" y="4422775"/>
          <p14:tracePt t="55587" x="3592513" y="4432300"/>
          <p14:tracePt t="55588" x="3582988" y="4432300"/>
          <p14:tracePt t="55592" x="3582988" y="4441825"/>
          <p14:tracePt t="55595" x="3582988" y="4449763"/>
          <p14:tracePt t="55597" x="3582988" y="4459288"/>
          <p14:tracePt t="55600" x="3573463" y="4459288"/>
          <p14:tracePt t="55602" x="3573463" y="4468813"/>
          <p14:tracePt t="55604" x="3563938" y="4468813"/>
          <p14:tracePt t="55606" x="3563938" y="4478338"/>
          <p14:tracePt t="55606" x="3556000" y="4478338"/>
          <p14:tracePt t="55609" x="3556000" y="4486275"/>
          <p14:tracePt t="55611" x="3546475" y="4495800"/>
          <p14:tracePt t="55615" x="3536950" y="4505325"/>
          <p14:tracePt t="55617" x="3536950" y="4514850"/>
          <p14:tracePt t="55619" x="3527425" y="4522788"/>
          <p14:tracePt t="55622" x="3527425" y="4532313"/>
          <p14:tracePt t="55625" x="3527425" y="4541838"/>
          <p14:tracePt t="55627" x="3519488" y="4551363"/>
          <p14:tracePt t="55630" x="3519488" y="4559300"/>
          <p14:tracePt t="55632" x="3509963" y="4559300"/>
          <p14:tracePt t="55637" x="3509963" y="4568825"/>
          <p14:tracePt t="55643" x="3500438" y="4578350"/>
          <p14:tracePt t="55647" x="3500438" y="4587875"/>
          <p14:tracePt t="55655" x="3500438" y="4595813"/>
          <p14:tracePt t="55659" x="3490913" y="4595813"/>
          <p14:tracePt t="55666" x="3490913" y="4605338"/>
          <p14:tracePt t="55723" x="3482975" y="4614863"/>
          <p14:tracePt t="55731" x="3473450" y="4614863"/>
          <p14:tracePt t="55736" x="3473450" y="4624388"/>
          <p14:tracePt t="55744" x="3473450" y="4632325"/>
          <p14:tracePt t="55751" x="3463925" y="4632325"/>
          <p14:tracePt t="55773" x="3463925" y="4641850"/>
          <p14:tracePt t="55857" x="3463925" y="4651375"/>
          <p14:tracePt t="55861" x="3455988" y="4651375"/>
          <p14:tracePt t="55866" x="3446463" y="4660900"/>
          <p14:tracePt t="55872" x="3446463" y="4668838"/>
          <p14:tracePt t="55888" x="3436938" y="4668838"/>
          <p14:tracePt t="55895" x="3436938" y="4678363"/>
          <p14:tracePt t="55898" x="3427413" y="4678363"/>
          <p14:tracePt t="55902" x="3427413" y="4687888"/>
          <p14:tracePt t="55908" x="3427413" y="4697413"/>
          <p14:tracePt t="55912" x="3419475" y="4705350"/>
          <p14:tracePt t="55915" x="3409950" y="4714875"/>
          <p14:tracePt t="55917" x="3400425" y="4724400"/>
          <p14:tracePt t="55921" x="3390900" y="4724400"/>
          <p14:tracePt t="55923" x="3382963" y="4732338"/>
          <p14:tracePt t="55929" x="3363913" y="4751388"/>
          <p14:tracePt t="55932" x="3354388" y="4760913"/>
          <p14:tracePt t="55936" x="3336925" y="4778375"/>
          <p14:tracePt t="55940" x="3327400" y="4778375"/>
          <p14:tracePt t="55944" x="3317875" y="4787900"/>
          <p14:tracePt t="55947" x="3317875" y="4797425"/>
          <p14:tracePt t="55952" x="3309938" y="4805363"/>
          <p14:tracePt t="55960" x="3300413" y="4814888"/>
          <p14:tracePt t="55964" x="3300413" y="4824413"/>
          <p14:tracePt t="56643" x="3290888" y="4824413"/>
          <p14:tracePt t="56648" x="3281363" y="4824413"/>
          <p14:tracePt t="56651" x="3273425" y="4824413"/>
          <p14:tracePt t="56654" x="3263900" y="4824413"/>
          <p14:tracePt t="56660" x="3244850" y="4824413"/>
          <p14:tracePt t="56663" x="3236913" y="4824413"/>
          <p14:tracePt t="56665" x="3227388" y="4824413"/>
          <p14:tracePt t="56667" x="3208338" y="4824413"/>
          <p14:tracePt t="56672" x="3190875" y="4824413"/>
          <p14:tracePt t="56678" x="3163888" y="4824413"/>
          <p14:tracePt t="56681" x="3154363" y="4824413"/>
          <p14:tracePt t="56683" x="3144838" y="4824413"/>
          <p14:tracePt t="56685" x="3136900" y="4824413"/>
          <p14:tracePt t="56686" x="3127375" y="4824413"/>
          <p14:tracePt t="56688" x="3117850" y="4824413"/>
          <p14:tracePt t="56691" x="3108325" y="4824413"/>
          <p14:tracePt t="56695" x="3100388" y="4824413"/>
          <p14:tracePt t="56696" x="3090863" y="4824413"/>
          <p14:tracePt t="56698" x="3081338" y="4824413"/>
          <p14:tracePt t="56702" x="3071813" y="4824413"/>
          <p14:tracePt t="56705" x="3063875" y="4824413"/>
          <p14:tracePt t="56710" x="3054350" y="4824413"/>
          <p14:tracePt t="56716" x="3044825" y="4824413"/>
          <p14:tracePt t="56720" x="3035300" y="4824413"/>
          <p14:tracePt t="56723" x="3027363" y="4824413"/>
          <p14:tracePt t="56726" x="3017838" y="4824413"/>
          <p14:tracePt t="56729" x="3008313" y="4824413"/>
          <p14:tracePt t="56731" x="2998788" y="4824413"/>
          <p14:tracePt t="56737" x="2990850" y="4824413"/>
          <p14:tracePt t="56739" x="2981325" y="4824413"/>
          <p14:tracePt t="56743" x="2971800" y="4824413"/>
          <p14:tracePt t="56744" x="2962275" y="4824413"/>
          <p14:tracePt t="56746" x="2954338" y="4824413"/>
          <p14:tracePt t="56748" x="2944813" y="4824413"/>
          <p14:tracePt t="56753" x="2935288" y="4824413"/>
          <p14:tracePt t="56756" x="2925763" y="4824413"/>
          <p14:tracePt t="56758" x="2917825" y="4824413"/>
          <p14:tracePt t="56761" x="2908300" y="4824413"/>
          <p14:tracePt t="56762" x="2898775" y="4824413"/>
          <p14:tracePt t="56765" x="2889250" y="4824413"/>
          <p14:tracePt t="56771" x="2881313" y="4824413"/>
          <p14:tracePt t="56773" x="2881313" y="4814888"/>
          <p14:tracePt t="56775" x="2871788" y="4814888"/>
          <p14:tracePt t="56779" x="2862263" y="4814888"/>
          <p14:tracePt t="56790" x="2852738" y="4814888"/>
          <p14:tracePt t="56817" x="2844800" y="4814888"/>
          <p14:tracePt t="56829" x="2835275" y="4814888"/>
          <p14:tracePt t="56831" x="2825750" y="4805363"/>
          <p14:tracePt t="56835" x="2817813" y="4805363"/>
          <p14:tracePt t="56838" x="2808288" y="4805363"/>
          <p14:tracePt t="56840" x="2798763" y="4805363"/>
          <p14:tracePt t="56844" x="2789238" y="4805363"/>
          <p14:tracePt t="56847" x="2781300" y="4805363"/>
          <p14:tracePt t="56849" x="2771775" y="4797425"/>
          <p14:tracePt t="56850" x="2762250" y="4797425"/>
          <p14:tracePt t="56853" x="2752725" y="4797425"/>
          <p14:tracePt t="56855" x="2744788" y="4797425"/>
          <p14:tracePt t="56857" x="2735263" y="4797425"/>
          <p14:tracePt t="56861" x="2725738" y="4797425"/>
          <p14:tracePt t="56863" x="2716213" y="4787900"/>
          <p14:tracePt t="56866" x="2708275" y="4787900"/>
          <p14:tracePt t="56868" x="2698750" y="4787900"/>
          <p14:tracePt t="56869" x="2689225" y="4787900"/>
          <p14:tracePt t="56872" x="2679700" y="4787900"/>
          <p14:tracePt t="56879" x="2671763" y="4787900"/>
          <p14:tracePt t="56882" x="2662238" y="4787900"/>
          <p14:tracePt t="56885" x="2652713" y="4778375"/>
          <p14:tracePt t="56892" x="2643188" y="4778375"/>
          <p14:tracePt t="56899" x="2635250" y="4778375"/>
          <p14:tracePt t="56903" x="2625725" y="4778375"/>
          <p14:tracePt t="56905" x="2625725" y="4768850"/>
          <p14:tracePt t="56913" x="2616200" y="4768850"/>
          <p14:tracePt t="56917" x="2606675" y="4768850"/>
          <p14:tracePt t="56919" x="2598738" y="4768850"/>
          <p14:tracePt t="56922" x="2589213" y="4768850"/>
          <p14:tracePt t="56925" x="2579688" y="4760913"/>
          <p14:tracePt t="56930" x="2570163" y="4760913"/>
          <p14:tracePt t="56933" x="2552700" y="4760913"/>
          <p14:tracePt t="56946" x="2516188" y="4751388"/>
          <p14:tracePt t="56949" x="2506663" y="4751388"/>
          <p14:tracePt t="56952" x="2498725" y="4751388"/>
          <p14:tracePt t="56956" x="2489200" y="4751388"/>
          <p14:tracePt t="56960" x="2479675" y="4751388"/>
          <p14:tracePt t="56966" x="2470150" y="4751388"/>
          <p14:tracePt t="57012" x="2470150" y="4741863"/>
          <p14:tracePt t="57018" x="2462213" y="4741863"/>
          <p14:tracePt t="57020" x="2452688" y="4741863"/>
          <p14:tracePt t="57022" x="2452688" y="4732338"/>
          <p14:tracePt t="57029" x="2433638" y="4732338"/>
          <p14:tracePt t="57030" x="2425700" y="4732338"/>
          <p14:tracePt t="57032" x="2416175" y="4732338"/>
          <p14:tracePt t="57034" x="2416175" y="4724400"/>
          <p14:tracePt t="57037" x="2406650" y="4724400"/>
          <p14:tracePt t="57039" x="2397125" y="4724400"/>
          <p14:tracePt t="57044" x="2389188" y="4714875"/>
          <p14:tracePt t="57047" x="2370138" y="4705350"/>
          <p14:tracePt t="57051" x="2360613" y="4705350"/>
          <p14:tracePt t="57055" x="2360613" y="4697413"/>
          <p14:tracePt t="57061" x="2343150" y="4697413"/>
          <p14:tracePt t="57064" x="2343150" y="4687888"/>
          <p14:tracePt t="57066" x="2333625" y="4687888"/>
          <p14:tracePt t="57071" x="2324100" y="4687888"/>
          <p14:tracePt t="63285" x="2343150" y="4687888"/>
          <p14:tracePt t="63287" x="2360613" y="4687888"/>
          <p14:tracePt t="63290" x="2397125" y="4687888"/>
          <p14:tracePt t="63292" x="2452688" y="4687888"/>
          <p14:tracePt t="63293" x="2470150" y="4687888"/>
          <p14:tracePt t="63294" x="2498725" y="4687888"/>
          <p14:tracePt t="63295" x="2516188" y="4687888"/>
          <p14:tracePt t="63296" x="2543175" y="4687888"/>
          <p14:tracePt t="63297" x="2562225" y="4687888"/>
          <p14:tracePt t="63298" x="2589213" y="4687888"/>
          <p14:tracePt t="63299" x="2616200" y="4687888"/>
          <p14:tracePt t="63300" x="2652713" y="4687888"/>
          <p14:tracePt t="63301" x="2679700" y="4697413"/>
          <p14:tracePt t="63302" x="2708275" y="4697413"/>
          <p14:tracePt t="63303" x="2735263" y="4697413"/>
          <p14:tracePt t="63304" x="2752725" y="4697413"/>
          <p14:tracePt t="63306" x="2781300" y="4697413"/>
          <p14:tracePt t="63307" x="2817813" y="4714875"/>
          <p14:tracePt t="63308" x="2852738" y="4714875"/>
          <p14:tracePt t="63309" x="2898775" y="4714875"/>
          <p14:tracePt t="63310" x="2935288" y="4724400"/>
          <p14:tracePt t="63311" x="2981325" y="4724400"/>
          <p14:tracePt t="63312" x="3017838" y="4724400"/>
          <p14:tracePt t="63313" x="3063875" y="4732338"/>
          <p14:tracePt t="63314" x="3100388" y="4732338"/>
          <p14:tracePt t="63315" x="3144838" y="4741863"/>
          <p14:tracePt t="63317" x="3181350" y="4741863"/>
          <p14:tracePt t="63318" x="3227388" y="4751388"/>
          <p14:tracePt t="63319" x="3254375" y="4751388"/>
          <p14:tracePt t="63320" x="3300413" y="4751388"/>
          <p14:tracePt t="63321" x="3327400" y="4751388"/>
          <p14:tracePt t="63321" x="3354388" y="4760913"/>
          <p14:tracePt t="63323" x="3382963" y="4760913"/>
          <p14:tracePt t="63324" x="3400425" y="4760913"/>
          <p14:tracePt t="63325" x="3419475" y="4760913"/>
          <p14:tracePt t="63326" x="3446463" y="4760913"/>
          <p14:tracePt t="63327" x="3455988" y="4760913"/>
          <p14:tracePt t="63328" x="3473450" y="4768850"/>
          <p14:tracePt t="63329" x="3490913" y="4768850"/>
          <p14:tracePt t="63330" x="3509963" y="4768850"/>
          <p14:tracePt t="63330" x="3527425" y="4768850"/>
          <p14:tracePt t="63331" x="3546475" y="4768850"/>
          <p14:tracePt t="63332" x="3556000" y="4768850"/>
          <p14:tracePt t="63333" x="3573463" y="4768850"/>
          <p14:tracePt t="63334" x="3582988" y="4768850"/>
          <p14:tracePt t="63337" x="3619500" y="4778375"/>
          <p14:tracePt t="63338" x="3629025" y="4778375"/>
          <p14:tracePt t="63338" x="3636963" y="4778375"/>
          <p14:tracePt t="63341" x="3656013" y="4778375"/>
          <p14:tracePt t="63342" x="3673475" y="4778375"/>
          <p14:tracePt t="63344" x="3692525" y="4778375"/>
          <p14:tracePt t="63344" x="3702050" y="4778375"/>
          <p14:tracePt t="63345" x="3709988" y="4778375"/>
          <p14:tracePt t="63346" x="3719513" y="4778375"/>
          <p14:tracePt t="63347" x="3729038" y="4778375"/>
          <p14:tracePt t="63348" x="3738563" y="4778375"/>
          <p14:tracePt t="63349" x="3746500" y="4778375"/>
          <p14:tracePt t="63350" x="3756025" y="4778375"/>
          <p14:tracePt t="63352" x="3765550" y="4778375"/>
          <p14:tracePt t="63352" x="3775075" y="4778375"/>
          <p14:tracePt t="63354" x="3783013" y="4778375"/>
          <p14:tracePt t="63356" x="3802063" y="4778375"/>
          <p14:tracePt t="63357" x="3810000" y="4778375"/>
          <p14:tracePt t="63359" x="3829050" y="4778375"/>
          <p14:tracePt t="63360" x="3838575" y="4778375"/>
          <p14:tracePt t="63362" x="3856038" y="4778375"/>
          <p14:tracePt t="63363" x="3875088" y="4778375"/>
          <p14:tracePt t="63364" x="3883025" y="4778375"/>
          <p14:tracePt t="63365" x="3902075" y="4778375"/>
          <p14:tracePt t="63366" x="3911600" y="4778375"/>
          <p14:tracePt t="63367" x="3929063" y="4778375"/>
          <p14:tracePt t="63368" x="3948113" y="4778375"/>
          <p14:tracePt t="63370" x="3965575" y="4778375"/>
          <p14:tracePt t="63371" x="3984625" y="4778375"/>
          <p14:tracePt t="63373" x="4011613" y="4778375"/>
          <p14:tracePt t="63374" x="4029075" y="4778375"/>
          <p14:tracePt t="63375" x="4048125" y="4778375"/>
          <p14:tracePt t="63377" x="4075113" y="4778375"/>
          <p14:tracePt t="63378" x="4094163" y="4778375"/>
          <p14:tracePt t="63379" x="4111625" y="4778375"/>
          <p14:tracePt t="63380" x="4129088" y="4778375"/>
          <p14:tracePt t="63381" x="4148138" y="4778375"/>
          <p14:tracePt t="63383" x="4165600" y="4778375"/>
          <p14:tracePt t="63384" x="4184650" y="4778375"/>
          <p14:tracePt t="63385" x="4194175" y="4778375"/>
          <p14:tracePt t="63386" x="4202113" y="4778375"/>
          <p14:tracePt t="63387" x="4211638" y="4778375"/>
          <p14:tracePt t="63388" x="4230688" y="4778375"/>
          <p14:tracePt t="63389" x="4248150" y="4778375"/>
          <p14:tracePt t="63391" x="4267200" y="4778375"/>
          <p14:tracePt t="63392" x="4284663" y="4778375"/>
          <p14:tracePt t="63393" x="4294188" y="4778375"/>
          <p14:tracePt t="63393" x="4303713" y="4778375"/>
          <p14:tracePt t="63394" x="4311650" y="4778375"/>
          <p14:tracePt t="63396" x="4321175" y="4778375"/>
          <p14:tracePt t="63397" x="4330700" y="4778375"/>
          <p14:tracePt t="63398" x="4348163" y="4778375"/>
          <p14:tracePt t="63399" x="4357688" y="4778375"/>
          <p14:tracePt t="63399" x="4367213" y="4778375"/>
          <p14:tracePt t="63402" x="4376738" y="4778375"/>
          <p14:tracePt t="63402" x="4384675" y="4778375"/>
          <p14:tracePt t="63403" x="4394200" y="4778375"/>
          <p14:tracePt t="63405" x="4403725" y="4778375"/>
          <p14:tracePt t="63406" x="4413250" y="4778375"/>
          <p14:tracePt t="63408" x="4421188" y="4778375"/>
          <p14:tracePt t="63410" x="4430713" y="4778375"/>
          <p14:tracePt t="63410" x="4440238" y="4778375"/>
          <p14:tracePt t="63412" x="4448175" y="4778375"/>
          <p14:tracePt t="63414" x="4457700" y="4778375"/>
          <p14:tracePt t="63415" x="4467225" y="4778375"/>
          <p14:tracePt t="63415" x="4476750" y="4778375"/>
          <p14:tracePt t="63419" x="4484688" y="4768850"/>
          <p14:tracePt t="63420" x="4503738" y="4768850"/>
          <p14:tracePt t="63424" x="4521200" y="4760913"/>
          <p14:tracePt t="63426" x="4530725" y="4760913"/>
          <p14:tracePt t="63427" x="4540250" y="4760913"/>
          <p14:tracePt t="63429" x="4557713" y="4751388"/>
          <p14:tracePt t="63430" x="4567238" y="4751388"/>
          <p14:tracePt t="63432" x="4567238" y="4741863"/>
          <p14:tracePt t="63432" x="4576763" y="4741863"/>
          <p14:tracePt t="63433" x="4586288" y="4741863"/>
          <p14:tracePt t="63434" x="4594225" y="4732338"/>
          <p14:tracePt t="63437" x="4613275" y="4732338"/>
          <p14:tracePt t="63438" x="4622800" y="4724400"/>
          <p14:tracePt t="63438" x="4630738" y="4724400"/>
          <p14:tracePt t="63441" x="4640263" y="4714875"/>
          <p14:tracePt t="63443" x="4659313" y="4705350"/>
          <p14:tracePt t="63444" x="4667250" y="4705350"/>
          <p14:tracePt t="63444" x="4686300" y="4697413"/>
          <p14:tracePt t="63447" x="4703763" y="4687888"/>
          <p14:tracePt t="63447" x="4713288" y="4687888"/>
          <p14:tracePt t="63448" x="4722813" y="4687888"/>
          <p14:tracePt t="63449" x="4740275" y="4678363"/>
          <p14:tracePt t="63451" x="4749800" y="4678363"/>
          <p14:tracePt t="63451" x="4767263" y="4668838"/>
          <p14:tracePt t="63453" x="4795838" y="4660900"/>
          <p14:tracePt t="63455" x="4813300" y="4651375"/>
          <p14:tracePt t="63457" x="4832350" y="4651375"/>
          <p14:tracePt t="63458" x="4849813" y="4641850"/>
          <p14:tracePt t="63459" x="4868863" y="4632325"/>
          <p14:tracePt t="63460" x="4886325" y="4632325"/>
          <p14:tracePt t="63461" x="4913313" y="4624388"/>
          <p14:tracePt t="63463" x="4932363" y="4624388"/>
          <p14:tracePt t="63464" x="4949825" y="4614863"/>
          <p14:tracePt t="63465" x="4959350" y="4614863"/>
          <p14:tracePt t="63467" x="4978400" y="4605338"/>
          <p14:tracePt t="63469" x="4995863" y="4595813"/>
          <p14:tracePt t="63470" x="5014913" y="4595813"/>
          <p14:tracePt t="63470" x="5022850" y="4587875"/>
          <p14:tracePt t="63471" x="5041900" y="4587875"/>
          <p14:tracePt t="63473" x="5059363" y="4587875"/>
          <p14:tracePt t="63474" x="5078413" y="4578350"/>
          <p14:tracePt t="63476" x="5095875" y="4578350"/>
          <p14:tracePt t="63478" x="5114925" y="4568825"/>
          <p14:tracePt t="63479" x="5122863" y="4559300"/>
          <p14:tracePt t="63480" x="5141913" y="4559300"/>
          <p14:tracePt t="63482" x="5159375" y="4551363"/>
          <p14:tracePt t="63483" x="5178425" y="4541838"/>
          <p14:tracePt t="63484" x="5187950" y="4541838"/>
          <p14:tracePt t="63485" x="5205413" y="4532313"/>
          <p14:tracePt t="63487" x="5224463" y="4532313"/>
          <p14:tracePt t="63488" x="5224463" y="4522788"/>
          <p14:tracePt t="63489" x="5232400" y="4522788"/>
          <p14:tracePt t="63490" x="5251450" y="4514850"/>
          <p14:tracePt t="63491" x="5260975" y="4514850"/>
          <p14:tracePt t="63492" x="5268913" y="4505325"/>
          <p14:tracePt t="63493" x="5278438" y="4505325"/>
          <p14:tracePt t="63495" x="5297488" y="4495800"/>
          <p14:tracePt t="63497" x="5324475" y="4486275"/>
          <p14:tracePt t="63500" x="5341938" y="4478338"/>
          <p14:tracePt t="63502" x="5360988" y="4468813"/>
          <p14:tracePt t="63504" x="5378450" y="4459288"/>
          <p14:tracePt t="63506" x="5397500" y="4449763"/>
          <p14:tracePt t="63507" x="5405438" y="4441825"/>
          <p14:tracePt t="63509" x="5414963" y="4441825"/>
          <p14:tracePt t="63512" x="5434013" y="4432300"/>
          <p14:tracePt t="63513" x="5441950" y="4422775"/>
          <p14:tracePt t="63515" x="5451475" y="4413250"/>
          <p14:tracePt t="63516" x="5461000" y="4405313"/>
          <p14:tracePt t="63517" x="5470525" y="4405313"/>
          <p14:tracePt t="63518" x="5470525" y="4395788"/>
          <p14:tracePt t="63520" x="5478463" y="4386263"/>
          <p14:tracePt t="63522" x="5487988" y="4376738"/>
          <p14:tracePt t="63524" x="5497513" y="4376738"/>
          <p14:tracePt t="63526" x="5507038" y="4368800"/>
          <p14:tracePt t="63527" x="5514975" y="4359275"/>
          <p14:tracePt t="63529" x="5524500" y="4349750"/>
          <p14:tracePt t="63531" x="5524500" y="4340225"/>
          <p14:tracePt t="63533" x="5534025" y="4332288"/>
          <p14:tracePt t="63537" x="5543550" y="4332288"/>
          <p14:tracePt t="63538" x="5543550" y="4322763"/>
          <p14:tracePt t="63540" x="5551488" y="4313238"/>
          <p14:tracePt t="63543" x="5551488" y="4303713"/>
          <p14:tracePt t="63544" x="5561013" y="4303713"/>
          <p14:tracePt t="63546" x="5561013" y="4295775"/>
          <p14:tracePt t="63549" x="5570538" y="4286250"/>
          <p14:tracePt t="63552" x="5570538" y="4276725"/>
          <p14:tracePt t="63556" x="5580063" y="4276725"/>
          <p14:tracePt t="63563" x="5580063" y="4268788"/>
          <p14:tracePt t="63570" x="5580063" y="4259263"/>
          <p14:tracePt t="63576" x="5580063" y="4249738"/>
          <p14:tracePt t="63580" x="5580063" y="4240213"/>
          <p14:tracePt t="63584" x="5580063" y="4232275"/>
          <p14:tracePt t="63587" x="5580063" y="4222750"/>
          <p14:tracePt t="63591" x="5580063" y="4213225"/>
          <p14:tracePt t="63594" x="5580063" y="4203700"/>
          <p14:tracePt t="63597" x="5580063" y="4195763"/>
          <p14:tracePt t="63599" x="5580063" y="4186238"/>
          <p14:tracePt t="63602" x="5580063" y="4176713"/>
          <p14:tracePt t="63605" x="5580063" y="4167188"/>
          <p14:tracePt t="63609" x="5580063" y="4159250"/>
          <p14:tracePt t="63611" x="5580063" y="4149725"/>
          <p14:tracePt t="63614" x="5580063" y="4140200"/>
          <p14:tracePt t="63616" x="5580063" y="4130675"/>
          <p14:tracePt t="63618" x="5580063" y="4122738"/>
          <p14:tracePt t="63620" x="5580063" y="4113213"/>
          <p14:tracePt t="63623" x="5580063" y="4103688"/>
          <p14:tracePt t="63625" x="5580063" y="4094163"/>
          <p14:tracePt t="63627" x="5580063" y="4086225"/>
          <p14:tracePt t="63628" x="5580063" y="4076700"/>
          <p14:tracePt t="63630" x="5580063" y="4057650"/>
          <p14:tracePt t="63633" x="5580063" y="4040188"/>
          <p14:tracePt t="63637" x="5580063" y="4021138"/>
          <p14:tracePt t="63639" x="5580063" y="4013200"/>
          <p14:tracePt t="63640" x="5580063" y="4003675"/>
          <p14:tracePt t="63642" x="5580063" y="3994150"/>
          <p14:tracePt t="63643" x="5580063" y="3984625"/>
          <p14:tracePt t="63646" x="5580063" y="3976688"/>
          <p14:tracePt t="63647" x="5580063" y="3967163"/>
          <p14:tracePt t="63650" x="5580063" y="3957638"/>
          <p14:tracePt t="63651" x="5580063" y="3948113"/>
          <p14:tracePt t="63653" x="5580063" y="3940175"/>
          <p14:tracePt t="63655" x="5570538" y="3930650"/>
          <p14:tracePt t="63658" x="5570538" y="3921125"/>
          <p14:tracePt t="63660" x="5561013" y="3911600"/>
          <p14:tracePt t="63661" x="5561013" y="3903663"/>
          <p14:tracePt t="63663" x="5561013" y="3894138"/>
          <p14:tracePt t="63665" x="5561013" y="3884613"/>
          <p14:tracePt t="63667" x="5551488" y="3875088"/>
          <p14:tracePt t="63672" x="5543550" y="3867150"/>
          <p14:tracePt t="63675" x="5543550" y="3857625"/>
          <p14:tracePt t="63677" x="5534025" y="3857625"/>
          <p14:tracePt t="63678" x="5534025" y="3848100"/>
          <p14:tracePt t="63681" x="5534025" y="3840163"/>
          <p14:tracePt t="63684" x="5534025" y="3830638"/>
          <p14:tracePt t="63687" x="5534025" y="3821113"/>
          <p14:tracePt t="63694" x="5524500" y="3811588"/>
          <p14:tracePt t="63699" x="5524500" y="3803650"/>
          <p14:tracePt t="63702" x="5524500" y="3794125"/>
          <p14:tracePt t="63709" x="5524500" y="3784600"/>
          <p14:tracePt t="63713" x="5524500" y="3775075"/>
          <p14:tracePt t="63744" x="5524500" y="3767138"/>
          <p14:tracePt t="63753" x="5514975" y="3767138"/>
          <p14:tracePt t="63755" x="5514975" y="3757613"/>
          <p14:tracePt t="63765" x="5514975" y="3748088"/>
          <p14:tracePt t="63777" x="5514975" y="3738563"/>
          <p14:tracePt t="63910" x="5507038" y="3738563"/>
          <p14:tracePt t="63915" x="5497513" y="3738563"/>
          <p14:tracePt t="63919" x="5487988" y="3738563"/>
          <p14:tracePt t="63920" x="5478463" y="3738563"/>
          <p14:tracePt t="63928" x="5470525" y="3738563"/>
          <p14:tracePt t="63929" x="5461000" y="3738563"/>
          <p14:tracePt t="63933" x="5451475" y="3738563"/>
          <p14:tracePt t="63935" x="5441950" y="3738563"/>
          <p14:tracePt t="63950" x="5387975" y="3757613"/>
          <p14:tracePt t="63954" x="5368925" y="3757613"/>
          <p14:tracePt t="63956" x="5368925" y="3767138"/>
          <p14:tracePt t="63957" x="5360988" y="3767138"/>
          <p14:tracePt t="63961" x="5341938" y="3767138"/>
          <p14:tracePt t="63962" x="5334000" y="3767138"/>
          <p14:tracePt t="63964" x="5324475" y="3767138"/>
          <p14:tracePt t="63965" x="5314950" y="3775075"/>
          <p14:tracePt t="63970" x="5305425" y="3784600"/>
          <p14:tracePt t="63972" x="5297488" y="3784600"/>
          <p14:tracePt t="63974" x="5278438" y="3794125"/>
          <p14:tracePt t="63976" x="5268913" y="3794125"/>
          <p14:tracePt t="63978" x="5268913" y="3803650"/>
          <p14:tracePt t="63980" x="5260975" y="3803650"/>
          <p14:tracePt t="63981" x="5251450" y="3811588"/>
          <p14:tracePt t="63983" x="5241925" y="3811588"/>
          <p14:tracePt t="63984" x="5232400" y="3811588"/>
          <p14:tracePt t="63985" x="5224463" y="3811588"/>
          <p14:tracePt t="63987" x="5214938" y="3811588"/>
          <p14:tracePt t="63990" x="5205413" y="3811588"/>
          <p14:tracePt t="63993" x="5187950" y="3821113"/>
          <p14:tracePt t="63995" x="5178425" y="3821113"/>
          <p14:tracePt t="63997" x="5168900" y="3830638"/>
          <p14:tracePt t="63999" x="5159375" y="3830638"/>
          <p14:tracePt t="64001" x="5159375" y="3840163"/>
          <p14:tracePt t="64003" x="5151438" y="3840163"/>
          <p14:tracePt t="64005" x="5141913" y="3848100"/>
          <p14:tracePt t="64007" x="5132388" y="3848100"/>
          <p14:tracePt t="64010" x="5122863" y="3857625"/>
          <p14:tracePt t="64013" x="5114925" y="3857625"/>
          <p14:tracePt t="64016" x="5105400" y="3857625"/>
          <p14:tracePt t="64019" x="5105400" y="3867150"/>
          <p14:tracePt t="64024" x="5095875" y="3867150"/>
          <p14:tracePt t="64029" x="5086350" y="3867150"/>
          <p14:tracePt t="64034" x="5078413" y="3867150"/>
          <p14:tracePt t="64039" x="5068888" y="3867150"/>
          <p14:tracePt t="64043" x="5059363" y="3867150"/>
          <p14:tracePt t="64045" x="5059363" y="3875088"/>
          <p14:tracePt t="64047" x="5049838" y="3875088"/>
          <p14:tracePt t="64053" x="5041900" y="3875088"/>
          <p14:tracePt t="64055" x="5032375" y="3875088"/>
          <p14:tracePt t="64058" x="5022850" y="3875088"/>
          <p14:tracePt t="64060" x="5014913" y="3875088"/>
          <p14:tracePt t="64061" x="5005388" y="3875088"/>
          <p14:tracePt t="64066" x="4995863" y="3875088"/>
          <p14:tracePt t="64068" x="4986338" y="3875088"/>
          <p14:tracePt t="64069" x="4978400" y="3875088"/>
          <p14:tracePt t="64071" x="4968875" y="3875088"/>
          <p14:tracePt t="64072" x="4959350" y="3875088"/>
          <p14:tracePt t="64075" x="4949825" y="3875088"/>
          <p14:tracePt t="64079" x="4941888" y="3875088"/>
          <p14:tracePt t="64081" x="4932363" y="3875088"/>
          <p14:tracePt t="64083" x="4922838" y="3875088"/>
          <p14:tracePt t="64085" x="4913313" y="3875088"/>
          <p14:tracePt t="64086" x="4905375" y="3875088"/>
          <p14:tracePt t="64088" x="4895850" y="3875088"/>
          <p14:tracePt t="64090" x="4886325" y="3875088"/>
          <p14:tracePt t="64092" x="4876800" y="3875088"/>
          <p14:tracePt t="64093" x="4868863" y="3875088"/>
          <p14:tracePt t="64095" x="4849813" y="3875088"/>
          <p14:tracePt t="64097" x="4840288" y="3875088"/>
          <p14:tracePt t="64099" x="4832350" y="3875088"/>
          <p14:tracePt t="64101" x="4822825" y="3875088"/>
          <p14:tracePt t="64102" x="4803775" y="3875088"/>
          <p14:tracePt t="64104" x="4795838" y="3875088"/>
          <p14:tracePt t="64105" x="4786313" y="3875088"/>
          <p14:tracePt t="64106" x="4776788" y="3875088"/>
          <p14:tracePt t="64108" x="4759325" y="3875088"/>
          <p14:tracePt t="64111" x="4749800" y="3875088"/>
          <p14:tracePt t="64112" x="4740275" y="3875088"/>
          <p14:tracePt t="64113" x="4730750" y="3875088"/>
          <p14:tracePt t="64114" x="4713288" y="3875088"/>
          <p14:tracePt t="64116" x="4703763" y="3875088"/>
          <p14:tracePt t="64118" x="4695825" y="3875088"/>
          <p14:tracePt t="64119" x="4676775" y="3875088"/>
          <p14:tracePt t="64122" x="4667250" y="3875088"/>
          <p14:tracePt t="64123" x="4659313" y="3875088"/>
          <p14:tracePt t="64124" x="4649788" y="3875088"/>
          <p14:tracePt t="64126" x="4640263" y="3875088"/>
          <p14:tracePt t="64128" x="4630738" y="3875088"/>
          <p14:tracePt t="64129" x="4622800" y="3875088"/>
          <p14:tracePt t="64130" x="4613275" y="3875088"/>
          <p14:tracePt t="64131" x="4603750" y="3875088"/>
          <p14:tracePt t="64133" x="4594225" y="3875088"/>
          <p14:tracePt t="64134" x="4586288" y="3875088"/>
          <p14:tracePt t="64138" x="4576763" y="3875088"/>
          <p14:tracePt t="64139" x="4567238" y="3875088"/>
          <p14:tracePt t="64140" x="4567238" y="3867150"/>
          <p14:tracePt t="64141" x="4557713" y="3867150"/>
          <p14:tracePt t="64143" x="4549775" y="3867150"/>
          <p14:tracePt t="64145" x="4540250" y="3857625"/>
          <p14:tracePt t="64147" x="4530725" y="3857625"/>
          <p14:tracePt t="64150" x="4530725" y="3848100"/>
          <p14:tracePt t="64151" x="4521200" y="3848100"/>
          <p14:tracePt t="64154" x="4513263" y="3840163"/>
          <p14:tracePt t="64157" x="4503738" y="3840163"/>
          <p14:tracePt t="64160" x="4503738" y="3830638"/>
          <p14:tracePt t="64163" x="4494213" y="3821113"/>
          <p14:tracePt t="64166" x="4484688" y="3821113"/>
          <p14:tracePt t="64170" x="4476750" y="3811588"/>
          <p14:tracePt t="64174" x="4476750" y="3803650"/>
          <p14:tracePt t="64176" x="4476750" y="3794125"/>
          <p14:tracePt t="64178" x="4476750" y="3784600"/>
          <p14:tracePt t="64180" x="4467225" y="3784600"/>
          <p14:tracePt t="64181" x="4467225" y="3775075"/>
          <p14:tracePt t="64183" x="4457700" y="3775075"/>
          <p14:tracePt t="64185" x="4457700" y="3767138"/>
          <p14:tracePt t="64186" x="4457700" y="3757613"/>
          <p14:tracePt t="64189" x="4448175" y="3748088"/>
          <p14:tracePt t="64190" x="4440238" y="3738563"/>
          <p14:tracePt t="64193" x="4440238" y="3730625"/>
          <p14:tracePt t="64194" x="4440238" y="3721100"/>
          <p14:tracePt t="64196" x="4430713" y="3721100"/>
          <p14:tracePt t="64196" x="4430713" y="3711575"/>
          <p14:tracePt t="64198" x="4430713" y="3702050"/>
          <p14:tracePt t="64200" x="4421188" y="3694113"/>
          <p14:tracePt t="64202" x="4421188" y="3684588"/>
          <p14:tracePt t="64204" x="4421188" y="3675063"/>
          <p14:tracePt t="64205" x="4413250" y="3675063"/>
          <p14:tracePt t="64206" x="4413250" y="3665538"/>
          <p14:tracePt t="64208" x="4403725" y="3657600"/>
          <p14:tracePt t="64210" x="4394200" y="3648075"/>
          <p14:tracePt t="64212" x="4394200" y="3638550"/>
          <p14:tracePt t="64213" x="4384675" y="3629025"/>
          <p14:tracePt t="64215" x="4376738" y="3621088"/>
          <p14:tracePt t="64216" x="4376738" y="3611563"/>
          <p14:tracePt t="64218" x="4367213" y="3611563"/>
          <p14:tracePt t="64219" x="4367213" y="3602038"/>
          <p14:tracePt t="64220" x="4367213" y="3592513"/>
          <p14:tracePt t="64222" x="4357688" y="3584575"/>
          <p14:tracePt t="64224" x="4348163" y="3575050"/>
          <p14:tracePt t="64225" x="4340225" y="3565525"/>
          <p14:tracePt t="64226" x="4340225" y="3556000"/>
          <p14:tracePt t="64227" x="4330700" y="3556000"/>
          <p14:tracePt t="64229" x="4321175" y="3548063"/>
          <p14:tracePt t="64231" x="4321175" y="3538538"/>
          <p14:tracePt t="64232" x="4311650" y="3529013"/>
          <p14:tracePt t="64233" x="4303713" y="3519488"/>
          <p14:tracePt t="64236" x="4294188" y="3511550"/>
          <p14:tracePt t="64237" x="4294188" y="3502025"/>
          <p14:tracePt t="64238" x="4284663" y="3502025"/>
          <p14:tracePt t="64240" x="4275138" y="3502025"/>
          <p14:tracePt t="64242" x="4267200" y="3492500"/>
          <p14:tracePt t="64244" x="4267200" y="3482975"/>
          <p14:tracePt t="64246" x="4257675" y="3475038"/>
          <p14:tracePt t="64248" x="4248150" y="3465513"/>
          <p14:tracePt t="64252" x="4238625" y="3455988"/>
          <p14:tracePt t="64254" x="4230688" y="3455988"/>
          <p14:tracePt t="64256" x="4221163" y="3455988"/>
          <p14:tracePt t="64258" x="4221163" y="3446463"/>
          <p14:tracePt t="64261" x="4211638" y="3438525"/>
          <p14:tracePt t="64265" x="4211638" y="3429000"/>
          <p14:tracePt t="64268" x="4202113" y="3429000"/>
          <p14:tracePt t="64272" x="4194175" y="3419475"/>
          <p14:tracePt t="64282" x="4194175" y="3411538"/>
          <p14:tracePt t="64294" x="4184650" y="3411538"/>
          <p14:tracePt t="64301" x="4184650" y="3402013"/>
          <p14:tracePt t="64315" x="4184650" y="3392488"/>
          <p14:tracePt t="64318" x="4175125" y="3382963"/>
          <p14:tracePt t="64324" x="4175125" y="3375025"/>
          <p14:tracePt t="64326" x="4175125" y="3365500"/>
          <p14:tracePt t="64329" x="4175125" y="3355975"/>
          <p14:tracePt t="64332" x="4175125" y="3346450"/>
          <p14:tracePt t="64337" x="4175125" y="3338513"/>
          <p14:tracePt t="64339" x="4175125" y="3328988"/>
          <p14:tracePt t="64341" x="4175125" y="3319463"/>
          <p14:tracePt t="64343" x="4175125" y="3309938"/>
          <p14:tracePt t="64346" x="4175125" y="3302000"/>
          <p14:tracePt t="64348" x="4175125" y="3292475"/>
          <p14:tracePt t="64352" x="4175125" y="3282950"/>
          <p14:tracePt t="64354" x="4175125" y="3273425"/>
          <p14:tracePt t="64356" x="4175125" y="3265488"/>
          <p14:tracePt t="64358" x="4175125" y="3255963"/>
          <p14:tracePt t="64360" x="4175125" y="3246438"/>
          <p14:tracePt t="64361" x="4175125" y="3236913"/>
          <p14:tracePt t="64366" x="4175125" y="3228975"/>
          <p14:tracePt t="64367" x="4175125" y="3219450"/>
          <p14:tracePt t="64370" x="4175125" y="3209925"/>
          <p14:tracePt t="64372" x="4175125" y="3200400"/>
          <p14:tracePt t="64375" x="4175125" y="3192463"/>
          <p14:tracePt t="64378" x="4175125" y="3182938"/>
          <p14:tracePt t="64381" x="4184650" y="3173413"/>
          <p14:tracePt t="64383" x="4184650" y="3163888"/>
          <p14:tracePt t="64385" x="4184650" y="3155950"/>
          <p14:tracePt t="64387" x="4194175" y="3146425"/>
          <p14:tracePt t="64391" x="4194175" y="3136900"/>
          <p14:tracePt t="64393" x="4202113" y="3136900"/>
          <p14:tracePt t="64396" x="4202113" y="3127375"/>
          <p14:tracePt t="64398" x="4202113" y="3119438"/>
          <p14:tracePt t="64401" x="4202113" y="3109913"/>
          <p14:tracePt t="64404" x="4211638" y="3100388"/>
          <p14:tracePt t="64407" x="4221163" y="3090863"/>
          <p14:tracePt t="64410" x="4221163" y="3082925"/>
          <p14:tracePt t="64412" x="4230688" y="3082925"/>
          <p14:tracePt t="64416" x="4238625" y="3073400"/>
          <p14:tracePt t="64418" x="4238625" y="3063875"/>
          <p14:tracePt t="64421" x="4248150" y="3054350"/>
          <p14:tracePt t="64425" x="4257675" y="3046413"/>
          <p14:tracePt t="64428" x="4257675" y="3036888"/>
          <p14:tracePt t="64432" x="4257675" y="3027363"/>
          <p14:tracePt t="64433" x="4267200" y="3027363"/>
          <p14:tracePt t="64436" x="4275138" y="3027363"/>
          <p14:tracePt t="64439" x="4275138" y="3017838"/>
          <p14:tracePt t="64441" x="4284663" y="3017838"/>
          <p14:tracePt t="64443" x="4294188" y="3009900"/>
          <p14:tracePt t="64446" x="4303713" y="3000375"/>
          <p14:tracePt t="64450" x="4311650" y="2990850"/>
          <p14:tracePt t="64455" x="4321175" y="2982913"/>
          <p14:tracePt t="64457" x="4330700" y="2982913"/>
          <p14:tracePt t="64460" x="4340225" y="2973388"/>
          <p14:tracePt t="64463" x="4348163" y="2973388"/>
          <p14:tracePt t="64464" x="4357688" y="2973388"/>
          <p14:tracePt t="64466" x="4357688" y="2963863"/>
          <p14:tracePt t="64468" x="4367213" y="2963863"/>
          <p14:tracePt t="64470" x="4376738" y="2963863"/>
          <p14:tracePt t="64472" x="4384675" y="2954338"/>
          <p14:tracePt t="64474" x="4394200" y="2954338"/>
          <p14:tracePt t="64476" x="4403725" y="2946400"/>
          <p14:tracePt t="64478" x="4413250" y="2946400"/>
          <p14:tracePt t="64481" x="4421188" y="2946400"/>
          <p14:tracePt t="64482" x="4430713" y="2936875"/>
          <p14:tracePt t="64485" x="4440238" y="2936875"/>
          <p14:tracePt t="64486" x="4448175" y="2927350"/>
          <p14:tracePt t="64488" x="4457700" y="2927350"/>
          <p14:tracePt t="64491" x="4467225" y="2927350"/>
          <p14:tracePt t="64492" x="4476750" y="2917825"/>
          <p14:tracePt t="64494" x="4484688" y="2917825"/>
          <p14:tracePt t="64496" x="4494213" y="2917825"/>
          <p14:tracePt t="64497" x="4503738" y="2917825"/>
          <p14:tracePt t="64499" x="4513263" y="2917825"/>
          <p14:tracePt t="64502" x="4521200" y="2917825"/>
          <p14:tracePt t="64503" x="4530725" y="2917825"/>
          <p14:tracePt t="64505" x="4530725" y="2909888"/>
          <p14:tracePt t="64506" x="4540250" y="2909888"/>
          <p14:tracePt t="64508" x="4549775" y="2909888"/>
          <p14:tracePt t="64511" x="4557713" y="2909888"/>
          <p14:tracePt t="64512" x="4567238" y="2900363"/>
          <p14:tracePt t="64514" x="4576763" y="2900363"/>
          <p14:tracePt t="64517" x="4586288" y="2900363"/>
          <p14:tracePt t="64522" x="4594225" y="2900363"/>
          <p14:tracePt t="64524" x="4603750" y="2900363"/>
          <p14:tracePt t="64526" x="4613275" y="2900363"/>
          <p14:tracePt t="64529" x="4622800" y="2900363"/>
          <p14:tracePt t="64531" x="4622800" y="2890838"/>
          <p14:tracePt t="64532" x="4630738" y="2890838"/>
          <p14:tracePt t="64535" x="4640263" y="2890838"/>
          <p14:tracePt t="64543" x="4649788" y="2890838"/>
          <p14:tracePt t="64547" x="4659313" y="2890838"/>
          <p14:tracePt t="64551" x="4667250" y="2890838"/>
          <p14:tracePt t="64555" x="4676775" y="2890838"/>
          <p14:tracePt t="64559" x="4686300" y="2890838"/>
          <p14:tracePt t="64561" x="4695825" y="2890838"/>
          <p14:tracePt t="64567" x="4703763" y="2890838"/>
          <p14:tracePt t="64569" x="4713288" y="2890838"/>
          <p14:tracePt t="64571" x="4722813" y="2890838"/>
          <p14:tracePt t="64573" x="4730750" y="2890838"/>
          <p14:tracePt t="64575" x="4740275" y="2890838"/>
          <p14:tracePt t="64578" x="4749800" y="2890838"/>
          <p14:tracePt t="64580" x="4759325" y="2890838"/>
          <p14:tracePt t="64581" x="4767263" y="2890838"/>
          <p14:tracePt t="64583" x="4776788" y="2890838"/>
          <p14:tracePt t="64584" x="4786313" y="2890838"/>
          <p14:tracePt t="64586" x="4795838" y="2890838"/>
          <p14:tracePt t="64589" x="4803775" y="2890838"/>
          <p14:tracePt t="64590" x="4813300" y="2890838"/>
          <p14:tracePt t="64591" x="4822825" y="2890838"/>
          <p14:tracePt t="64593" x="4832350" y="2890838"/>
          <p14:tracePt t="64594" x="4840288" y="2890838"/>
          <p14:tracePt t="64595" x="4849813" y="2890838"/>
          <p14:tracePt t="64598" x="4859338" y="2890838"/>
          <p14:tracePt t="64599" x="4868863" y="2890838"/>
          <p14:tracePt t="64600" x="4876800" y="2890838"/>
          <p14:tracePt t="64602" x="4886325" y="2890838"/>
          <p14:tracePt t="64603" x="4895850" y="2900363"/>
          <p14:tracePt t="64605" x="4913313" y="2900363"/>
          <p14:tracePt t="64608" x="4922838" y="2900363"/>
          <p14:tracePt t="64610" x="4932363" y="2900363"/>
          <p14:tracePt t="64611" x="4941888" y="2900363"/>
          <p14:tracePt t="64612" x="4949825" y="2900363"/>
          <p14:tracePt t="64614" x="4959350" y="2900363"/>
          <p14:tracePt t="64615" x="4959350" y="2909888"/>
          <p14:tracePt t="64616" x="4968875" y="2909888"/>
          <p14:tracePt t="64618" x="4978400" y="2909888"/>
          <p14:tracePt t="64620" x="4986338" y="2909888"/>
          <p14:tracePt t="64622" x="5005388" y="2909888"/>
          <p14:tracePt t="64624" x="5014913" y="2909888"/>
          <p14:tracePt t="64626" x="5022850" y="2909888"/>
          <p14:tracePt t="64630" x="5032375" y="2909888"/>
          <p14:tracePt t="64632" x="5041900" y="2909888"/>
          <p14:tracePt t="64633" x="5049838" y="2909888"/>
          <p14:tracePt t="64635" x="5059363" y="2909888"/>
          <p14:tracePt t="64637" x="5068888" y="2909888"/>
          <p14:tracePt t="64640" x="5078413" y="2917825"/>
          <p14:tracePt t="64644" x="5086350" y="2917825"/>
          <p14:tracePt t="64646" x="5095875" y="2917825"/>
          <p14:tracePt t="64648" x="5095875" y="2927350"/>
          <p14:tracePt t="64648" x="5105400" y="2927350"/>
          <p14:tracePt t="64651" x="5114925" y="2927350"/>
          <p14:tracePt t="64654" x="5122863" y="2927350"/>
          <p14:tracePt t="64656" x="5132388" y="2927350"/>
          <p14:tracePt t="64661" x="5141913" y="2927350"/>
          <p14:tracePt t="64664" x="5151438" y="2936875"/>
          <p14:tracePt t="64666" x="5159375" y="2936875"/>
          <p14:tracePt t="64670" x="5168900" y="2936875"/>
          <p14:tracePt t="64671" x="5178425" y="2936875"/>
          <p14:tracePt t="64676" x="5187950" y="2936875"/>
          <p14:tracePt t="64679" x="5195888" y="2946400"/>
          <p14:tracePt t="64682" x="5205413" y="2946400"/>
          <p14:tracePt t="64686" x="5214938" y="2946400"/>
          <p14:tracePt t="64689" x="5224463" y="2946400"/>
          <p14:tracePt t="64692" x="5232400" y="2946400"/>
          <p14:tracePt t="64695" x="5232400" y="2954338"/>
          <p14:tracePt t="64700" x="5241925" y="2954338"/>
          <p14:tracePt t="64706" x="5251450" y="2954338"/>
          <p14:tracePt t="64711" x="5260975" y="2954338"/>
          <p14:tracePt t="64718" x="5260975" y="2963863"/>
          <p14:tracePt t="64722" x="5268913" y="2963863"/>
          <p14:tracePt t="64733" x="5278438" y="2963863"/>
          <p14:tracePt t="64741" x="5287963" y="2963863"/>
          <p14:tracePt t="64748" x="5287963" y="2973388"/>
          <p14:tracePt t="64750" x="5297488" y="2973388"/>
          <p14:tracePt t="64760" x="5305425" y="2982913"/>
          <p14:tracePt t="64768" x="5314950" y="2982913"/>
          <p14:tracePt t="64775" x="5314950" y="2990850"/>
          <p14:tracePt t="64779" x="5324475" y="2990850"/>
          <p14:tracePt t="64785" x="5324475" y="3000375"/>
          <p14:tracePt t="64788" x="5334000" y="3000375"/>
          <p14:tracePt t="64793" x="5334000" y="3009900"/>
          <p14:tracePt t="64798" x="5341938" y="3009900"/>
          <p14:tracePt t="64807" x="5341938" y="3017838"/>
          <p14:tracePt t="64812" x="5341938" y="3027363"/>
          <p14:tracePt t="64814" x="5351463" y="3027363"/>
          <p14:tracePt t="64817" x="5351463" y="3036888"/>
          <p14:tracePt t="64820" x="5351463" y="3046413"/>
          <p14:tracePt t="64821" x="5360988" y="3046413"/>
          <p14:tracePt t="64825" x="5360988" y="3054350"/>
          <p14:tracePt t="64827" x="5368925" y="3054350"/>
          <p14:tracePt t="64828" x="5368925" y="3063875"/>
          <p14:tracePt t="64831" x="5378450" y="3063875"/>
          <p14:tracePt t="64835" x="5387975" y="3073400"/>
          <p14:tracePt t="64840" x="5397500" y="3082925"/>
          <p14:tracePt t="64843" x="5397500" y="3090863"/>
          <p14:tracePt t="64846" x="5397500" y="3100388"/>
          <p14:tracePt t="64848" x="5405438" y="3100388"/>
          <p14:tracePt t="64850" x="5405438" y="3109913"/>
          <p14:tracePt t="64852" x="5414963" y="3109913"/>
          <p14:tracePt t="64854" x="5414963" y="3119438"/>
          <p14:tracePt t="64858" x="5424488" y="3119438"/>
          <p14:tracePt t="64862" x="5424488" y="3127375"/>
          <p14:tracePt t="64864" x="5434013" y="3127375"/>
          <p14:tracePt t="64866" x="5434013" y="3136900"/>
          <p14:tracePt t="64869" x="5441950" y="3136900"/>
          <p14:tracePt t="64874" x="5441950" y="3146425"/>
          <p14:tracePt t="64882" x="5441950" y="3155950"/>
          <p14:tracePt t="64887" x="5451475" y="3155950"/>
          <p14:tracePt t="64894" x="5451475" y="3163888"/>
          <p14:tracePt t="64901" x="5451475" y="3173413"/>
          <p14:tracePt t="64907" x="5461000" y="3173413"/>
          <p14:tracePt t="64913" x="5461000" y="3182938"/>
          <p14:tracePt t="64919" x="5461000" y="3192463"/>
          <p14:tracePt t="64920" x="5470525" y="3192463"/>
          <p14:tracePt t="64926" x="5470525" y="3200400"/>
          <p14:tracePt t="64931" x="5470525" y="3209925"/>
          <p14:tracePt t="64935" x="5470525" y="3219450"/>
          <p14:tracePt t="64942" x="5478463" y="3228975"/>
          <p14:tracePt t="64951" x="5478463" y="3236913"/>
          <p14:tracePt t="64958" x="5478463" y="3246438"/>
          <p14:tracePt t="64960" x="5487988" y="3246438"/>
          <p14:tracePt t="64964" x="5487988" y="3255963"/>
          <p14:tracePt t="64970" x="5487988" y="3265488"/>
          <p14:tracePt t="64974" x="5487988" y="3273425"/>
          <p14:tracePt t="64978" x="5497513" y="3282950"/>
          <p14:tracePt t="64988" x="5497513" y="3292475"/>
          <p14:tracePt t="64993" x="5497513" y="3302000"/>
          <p14:tracePt t="64998" x="5497513" y="3309938"/>
          <p14:tracePt t="65004" x="5497513" y="3319463"/>
          <p14:tracePt t="65013" x="5497513" y="3328988"/>
          <p14:tracePt t="65019" x="5507038" y="3328988"/>
          <p14:tracePt t="65031" x="5507038" y="3338513"/>
          <p14:tracePt t="65039" x="5507038" y="3346450"/>
          <p14:tracePt t="65048" x="5507038" y="3355975"/>
          <p14:tracePt t="65055" x="5507038" y="3365500"/>
          <p14:tracePt t="65059" x="5514975" y="3365500"/>
          <p14:tracePt t="65063" x="5514975" y="3375025"/>
          <p14:tracePt t="65071" x="5514975" y="3382963"/>
          <p14:tracePt t="65074" x="5524500" y="3382963"/>
          <p14:tracePt t="65084" x="5524500" y="3392488"/>
          <p14:tracePt t="65091" x="5534025" y="3402013"/>
          <p14:tracePt t="65096" x="5534025" y="3411538"/>
          <p14:tracePt t="65104" x="5534025" y="3419475"/>
          <p14:tracePt t="65109" x="5534025" y="3429000"/>
          <p14:tracePt t="65117" x="5543550" y="3429000"/>
          <p14:tracePt t="65119" x="5543550" y="3438525"/>
          <p14:tracePt t="65135" x="5543550" y="3446463"/>
          <p14:tracePt t="65138" x="5543550" y="3455988"/>
          <p14:tracePt t="65145" x="5543550" y="3465513"/>
          <p14:tracePt t="65151" x="5543550" y="3475038"/>
          <p14:tracePt t="65152" x="5551488" y="3475038"/>
          <p14:tracePt t="65158" x="5551488" y="3482975"/>
          <p14:tracePt t="65164" x="5551488" y="3492500"/>
          <p14:tracePt t="65180" x="5551488" y="3502025"/>
          <p14:tracePt t="65191" x="5551488" y="3511550"/>
          <p14:tracePt t="65202" x="5551488" y="3519488"/>
          <p14:tracePt t="65211" x="5551488" y="3529013"/>
          <p14:tracePt t="65218" x="5551488" y="3538538"/>
          <p14:tracePt t="65221" x="5551488" y="3548063"/>
          <p14:tracePt t="65230" x="5551488" y="3556000"/>
          <p14:tracePt t="65235" x="5551488" y="3565525"/>
          <p14:tracePt t="65240" x="5551488" y="3575050"/>
          <p14:tracePt t="65244" x="5551488" y="3584575"/>
          <p14:tracePt t="65254" x="5551488" y="3592513"/>
          <p14:tracePt t="65258" x="5543550" y="3592513"/>
          <p14:tracePt t="65277" x="5543550" y="3602038"/>
          <p14:tracePt t="65290" x="5534025" y="3602038"/>
          <p14:tracePt t="65295" x="5534025" y="3611563"/>
          <p14:tracePt t="65303" x="5524500" y="3621088"/>
          <p14:tracePt t="65312" x="5524500" y="3629025"/>
          <p14:tracePt t="65318" x="5514975" y="3638550"/>
          <p14:tracePt t="65325" x="5514975" y="3648075"/>
          <p14:tracePt t="65328" x="5507038" y="3648075"/>
          <p14:tracePt t="65338" x="5507038" y="3657600"/>
          <p14:tracePt t="65354" x="5507038" y="3665538"/>
          <p14:tracePt t="65398" x="5497513" y="3675063"/>
          <p14:tracePt t="65413" x="5487988" y="3684588"/>
          <p14:tracePt t="65433" x="5478463" y="3694113"/>
          <p14:tracePt t="65447" x="5470525" y="3694113"/>
          <p14:tracePt t="65453" x="5470525" y="3702050"/>
          <p14:tracePt t="65459" x="5461000" y="3702050"/>
          <p14:tracePt t="65461" x="5451475" y="3702050"/>
          <p14:tracePt t="65468" x="5441950" y="3702050"/>
          <p14:tracePt t="65472" x="5434013" y="3711575"/>
          <p14:tracePt t="65477" x="5424488" y="3711575"/>
          <p14:tracePt t="65479" x="5414963" y="3721100"/>
          <p14:tracePt t="65484" x="5405438" y="3721100"/>
          <p14:tracePt t="65488" x="5405438" y="3730625"/>
          <p14:tracePt t="65491" x="5397500" y="3738563"/>
          <p14:tracePt t="65495" x="5387975" y="3738563"/>
          <p14:tracePt t="65502" x="5378450" y="3738563"/>
          <p14:tracePt t="65503" x="5378450" y="3748088"/>
          <p14:tracePt t="65509" x="5368925" y="3748088"/>
          <p14:tracePt t="65513" x="5360988" y="3748088"/>
          <p14:tracePt t="65515" x="5360988" y="3757613"/>
          <p14:tracePt t="65526" x="5351463" y="3757613"/>
          <p14:tracePt t="65537" x="5341938" y="3757613"/>
          <p14:tracePt t="65541" x="5334000" y="3757613"/>
          <p14:tracePt t="65544" x="5324475" y="3757613"/>
          <p14:tracePt t="65546" x="5314950" y="3757613"/>
          <p14:tracePt t="65549" x="5305425" y="3767138"/>
          <p14:tracePt t="65552" x="5297488" y="3767138"/>
          <p14:tracePt t="65557" x="5287963" y="3775075"/>
          <p14:tracePt t="65561" x="5278438" y="3775075"/>
          <p14:tracePt t="65564" x="5268913" y="3775075"/>
          <p14:tracePt t="65566" x="5268913" y="3784600"/>
          <p14:tracePt t="65567" x="5260975" y="3784600"/>
          <p14:tracePt t="65572" x="5251450" y="3784600"/>
          <p14:tracePt t="65575" x="5241925" y="3794125"/>
          <p14:tracePt t="65645" x="5232400" y="3794125"/>
          <p14:tracePt t="65652" x="5224463" y="3794125"/>
          <p14:tracePt t="65662" x="5214938" y="3794125"/>
          <p14:tracePt t="65674" x="5205413" y="3794125"/>
          <p14:tracePt t="65682" x="5205413" y="3803650"/>
          <p14:tracePt t="65686" x="5195888" y="3803650"/>
          <p14:tracePt t="65709" x="5187950" y="3803650"/>
          <p14:tracePt t="65728" x="5178425" y="3803650"/>
          <p14:tracePt t="65732" x="5178425" y="3811588"/>
          <p14:tracePt t="65736" x="5168900" y="3811588"/>
          <p14:tracePt t="65753" x="5159375" y="3811588"/>
          <p14:tracePt t="66702" x="5151438" y="3811588"/>
          <p14:tracePt t="66706" x="5141913" y="3811588"/>
          <p14:tracePt t="66711" x="5122863" y="3821113"/>
          <p14:tracePt t="66713" x="5114925" y="3830638"/>
          <p14:tracePt t="66716" x="5105400" y="3840163"/>
          <p14:tracePt t="66717" x="5095875" y="3840163"/>
          <p14:tracePt t="66720" x="5086350" y="3848100"/>
          <p14:tracePt t="66723" x="5078413" y="3857625"/>
          <p14:tracePt t="66727" x="5049838" y="3867150"/>
          <p14:tracePt t="66730" x="5032375" y="3867150"/>
          <p14:tracePt t="66734" x="5022850" y="3867150"/>
          <p14:tracePt t="66737" x="5005388" y="3875088"/>
          <p14:tracePt t="66739" x="4995863" y="3875088"/>
          <p14:tracePt t="66741" x="4986338" y="3875088"/>
          <p14:tracePt t="66743" x="4978400" y="3884613"/>
          <p14:tracePt t="66748" x="4968875" y="3884613"/>
          <p14:tracePt t="66751" x="4959350" y="3884613"/>
          <p14:tracePt t="66755" x="4949825" y="3894138"/>
          <p14:tracePt t="66762" x="4941888" y="3894138"/>
          <p14:tracePt t="66791" x="4932363" y="3894138"/>
          <p14:tracePt t="66798" x="4922838" y="3894138"/>
          <p14:tracePt t="66805" x="4913313" y="3894138"/>
          <p14:tracePt t="66807" x="4905375" y="3894138"/>
          <p14:tracePt t="66810" x="4886325" y="3894138"/>
          <p14:tracePt t="66811" x="4886325" y="3903663"/>
          <p14:tracePt t="66813" x="4876800" y="3903663"/>
          <p14:tracePt t="66815" x="4868863" y="3903663"/>
          <p14:tracePt t="66817" x="4859338" y="3911600"/>
          <p14:tracePt t="66819" x="4849813" y="3911600"/>
          <p14:tracePt t="66820" x="4840288" y="3911600"/>
          <p14:tracePt t="66821" x="4832350" y="3911600"/>
          <p14:tracePt t="66822" x="4822825" y="3911600"/>
          <p14:tracePt t="66823" x="4813300" y="3921125"/>
          <p14:tracePt t="66825" x="4795838" y="3921125"/>
          <p14:tracePt t="66827" x="4786313" y="3921125"/>
          <p14:tracePt t="66829" x="4776788" y="3921125"/>
          <p14:tracePt t="66830" x="4767263" y="3921125"/>
          <p14:tracePt t="66831" x="4759325" y="3921125"/>
          <p14:tracePt t="66832" x="4749800" y="3921125"/>
          <p14:tracePt t="66833" x="4740275" y="3930650"/>
          <p14:tracePt t="66833" x="4730750" y="3930650"/>
          <p14:tracePt t="66835" x="4722813" y="3930650"/>
          <p14:tracePt t="66836" x="4713288" y="3940175"/>
          <p14:tracePt t="66838" x="4695825" y="3940175"/>
          <p14:tracePt t="66840" x="4676775" y="3948113"/>
          <p14:tracePt t="66842" x="4659313" y="3948113"/>
          <p14:tracePt t="66844" x="4640263" y="3948113"/>
          <p14:tracePt t="66846" x="4622800" y="3957638"/>
          <p14:tracePt t="66847" x="4613275" y="3957638"/>
          <p14:tracePt t="66848" x="4603750" y="3967163"/>
          <p14:tracePt t="66850" x="4594225" y="3967163"/>
          <p14:tracePt t="66850" x="4576763" y="3967163"/>
          <p14:tracePt t="66853" x="4557713" y="3976688"/>
          <p14:tracePt t="66853" x="4549775" y="3976688"/>
          <p14:tracePt t="66855" x="4540250" y="3976688"/>
          <p14:tracePt t="66857" x="4521200" y="3984625"/>
          <p14:tracePt t="66859" x="4513263" y="3984625"/>
          <p14:tracePt t="66860" x="4503738" y="3994150"/>
          <p14:tracePt t="66861" x="4494213" y="3994150"/>
          <p14:tracePt t="66862" x="4484688" y="3994150"/>
          <p14:tracePt t="66862" x="4476750" y="3994150"/>
          <p14:tracePt t="66864" x="4467225" y="3994150"/>
          <p14:tracePt t="66864" x="4467225" y="4003675"/>
          <p14:tracePt t="66865" x="4457700" y="4003675"/>
          <p14:tracePt t="66867" x="4448175" y="4003675"/>
          <p14:tracePt t="66868" x="4440238" y="4003675"/>
          <p14:tracePt t="66869" x="4430713" y="4003675"/>
          <p14:tracePt t="66869" x="4421188" y="4003675"/>
          <p14:tracePt t="66871" x="4413250" y="4003675"/>
          <p14:tracePt t="66872" x="4413250" y="4013200"/>
          <p14:tracePt t="66874" x="4403725" y="4013200"/>
          <p14:tracePt t="66875" x="4384675" y="4021138"/>
          <p14:tracePt t="66877" x="4376738" y="4021138"/>
          <p14:tracePt t="66878" x="4367213" y="4021138"/>
          <p14:tracePt t="66880" x="4348163" y="4030663"/>
          <p14:tracePt t="66882" x="4340225" y="4030663"/>
          <p14:tracePt t="66884" x="4330700" y="4030663"/>
          <p14:tracePt t="66885" x="4321175" y="4030663"/>
          <p14:tracePt t="66886" x="4311650" y="4040188"/>
          <p14:tracePt t="66888" x="4303713" y="4040188"/>
          <p14:tracePt t="66889" x="4294188" y="4049713"/>
          <p14:tracePt t="66891" x="4284663" y="4049713"/>
          <p14:tracePt t="66893" x="4275138" y="4057650"/>
          <p14:tracePt t="66895" x="4267200" y="4057650"/>
          <p14:tracePt t="66896" x="4257675" y="4067175"/>
          <p14:tracePt t="66896" x="4248150" y="4067175"/>
          <p14:tracePt t="66899" x="4238625" y="4067175"/>
          <p14:tracePt t="66899" x="4230688" y="4067175"/>
          <p14:tracePt t="66901" x="4221163" y="4076700"/>
          <p14:tracePt t="66905" x="4202113" y="4086225"/>
          <p14:tracePt t="66909" x="4184650" y="4094163"/>
          <p14:tracePt t="66910" x="4175125" y="4103688"/>
          <p14:tracePt t="66912" x="4165600" y="4103688"/>
          <p14:tracePt t="66913" x="4157663" y="4113213"/>
          <p14:tracePt t="66915" x="4148138" y="4122738"/>
          <p14:tracePt t="66916" x="4148138" y="4130675"/>
          <p14:tracePt t="66918" x="4138613" y="4130675"/>
          <p14:tracePt t="66920" x="4129088" y="4140200"/>
          <p14:tracePt t="66920" x="4121150" y="4140200"/>
          <p14:tracePt t="66923" x="4111625" y="4140200"/>
          <p14:tracePt t="66925" x="4102100" y="4149725"/>
          <p14:tracePt t="66927" x="4094163" y="4159250"/>
          <p14:tracePt t="66928" x="4084638" y="4167188"/>
          <p14:tracePt t="66930" x="4075113" y="4176713"/>
          <p14:tracePt t="66933" x="4065588" y="4186238"/>
          <p14:tracePt t="66934" x="4057650" y="4186238"/>
          <p14:tracePt t="66935" x="4057650" y="4195763"/>
          <p14:tracePt t="66936" x="4048125" y="4195763"/>
          <p14:tracePt t="66938" x="4038600" y="4195763"/>
          <p14:tracePt t="66940" x="4038600" y="4203700"/>
          <p14:tracePt t="66942" x="4029075" y="4213225"/>
          <p14:tracePt t="66945" x="4011613" y="4222750"/>
          <p14:tracePt t="66946" x="4011613" y="4232275"/>
          <p14:tracePt t="66947" x="4002088" y="4232275"/>
          <p14:tracePt t="66948" x="3992563" y="4240213"/>
          <p14:tracePt t="66951" x="3992563" y="4249738"/>
          <p14:tracePt t="66952" x="3984625" y="4249738"/>
          <p14:tracePt t="66955" x="3975100" y="4259263"/>
          <p14:tracePt t="66957" x="3965575" y="4268788"/>
          <p14:tracePt t="66959" x="3956050" y="4276725"/>
          <p14:tracePt t="66961" x="3948113" y="4286250"/>
          <p14:tracePt t="66962" x="3938588" y="4295775"/>
          <p14:tracePt t="66966" x="3929063" y="4295775"/>
          <p14:tracePt t="66967" x="3919538" y="4303713"/>
          <p14:tracePt t="66969" x="3911600" y="4313238"/>
          <p14:tracePt t="66970" x="3902075" y="4313238"/>
          <p14:tracePt t="66971" x="3902075" y="4322763"/>
          <p14:tracePt t="66972" x="3892550" y="4332288"/>
          <p14:tracePt t="66976" x="3875088" y="4340225"/>
          <p14:tracePt t="66977" x="3875088" y="4349750"/>
          <p14:tracePt t="66979" x="3865563" y="4359275"/>
          <p14:tracePt t="66981" x="3846513" y="4359275"/>
          <p14:tracePt t="66983" x="3838575" y="4368800"/>
          <p14:tracePt t="66984" x="3829050" y="4368800"/>
          <p14:tracePt t="66986" x="3819525" y="4376738"/>
          <p14:tracePt t="66988" x="3810000" y="4386263"/>
          <p14:tracePt t="66991" x="3810000" y="4395788"/>
          <p14:tracePt t="66992" x="3802063" y="4395788"/>
          <p14:tracePt t="66994" x="3792538" y="4405313"/>
          <p14:tracePt t="66996" x="3783013" y="4413250"/>
          <p14:tracePt t="66999" x="3775075" y="4413250"/>
          <p14:tracePt t="67001" x="3765550" y="4422775"/>
          <p14:tracePt t="67003" x="3756025" y="4422775"/>
          <p14:tracePt t="67004" x="3756025" y="4432300"/>
          <p14:tracePt t="67008" x="3746500" y="4441825"/>
          <p14:tracePt t="67010" x="3738563" y="4449763"/>
          <p14:tracePt t="67012" x="3729038" y="4449763"/>
          <p14:tracePt t="67014" x="3719513" y="4459288"/>
          <p14:tracePt t="67018" x="3709988" y="4468813"/>
          <p14:tracePt t="67020" x="3702050" y="4468813"/>
          <p14:tracePt t="67023" x="3702050" y="4478338"/>
          <p14:tracePt t="67025" x="3692525" y="4478338"/>
          <p14:tracePt t="67027" x="3683000" y="4486275"/>
          <p14:tracePt t="67029" x="3673475" y="4495800"/>
          <p14:tracePt t="67032" x="3665538" y="4505325"/>
          <p14:tracePt t="67035" x="3656013" y="4514850"/>
          <p14:tracePt t="67038" x="3646488" y="4522788"/>
          <p14:tracePt t="67043" x="3646488" y="4532313"/>
          <p14:tracePt t="67045" x="3636963" y="4541838"/>
          <p14:tracePt t="67047" x="3629025" y="4551363"/>
          <p14:tracePt t="67050" x="3629025" y="4559300"/>
          <p14:tracePt t="67052" x="3619500" y="4568825"/>
          <p14:tracePt t="67054" x="3619500" y="4578350"/>
          <p14:tracePt t="67057" x="3609975" y="4587875"/>
          <p14:tracePt t="67060" x="3600450" y="4595813"/>
          <p14:tracePt t="67060" x="3592513" y="4605338"/>
          <p14:tracePt t="67063" x="3592513" y="4614863"/>
          <p14:tracePt t="67063" x="3592513" y="4624388"/>
          <p14:tracePt t="67070" x="3592513" y="4632325"/>
          <p14:tracePt t="67072" x="3592513" y="4641850"/>
          <p14:tracePt t="67077" x="3582988" y="4660900"/>
          <p14:tracePt t="67080" x="3582988" y="4668838"/>
          <p14:tracePt t="67082" x="3573463" y="4678363"/>
          <p14:tracePt t="67086" x="3563938" y="4687888"/>
          <p14:tracePt t="67089" x="3563938" y="4697413"/>
          <p14:tracePt t="67093" x="3556000" y="4714875"/>
          <p14:tracePt t="67095" x="3556000" y="4724400"/>
          <p14:tracePt t="67097" x="3546475" y="4732338"/>
          <p14:tracePt t="67102" x="3546475" y="4741863"/>
          <p14:tracePt t="67106" x="3546475" y="4751388"/>
          <p14:tracePt t="67109" x="3536950" y="4760913"/>
          <p14:tracePt t="67112" x="3536950" y="4768850"/>
          <p14:tracePt t="67114" x="3527425" y="4778375"/>
          <p14:tracePt t="67120" x="3519488" y="4787900"/>
          <p14:tracePt t="67126" x="3509963" y="4787900"/>
          <p14:tracePt t="67131" x="3500438" y="4797425"/>
          <p14:tracePt t="67137" x="3490913" y="4805363"/>
          <p14:tracePt t="67144" x="3490913" y="4814888"/>
          <p14:tracePt t="67149" x="3482975" y="4814888"/>
          <p14:tracePt t="67152" x="3482975" y="4824413"/>
          <p14:tracePt t="67156" x="3473450" y="4824413"/>
          <p14:tracePt t="67158" x="3473450" y="4833938"/>
          <p14:tracePt t="67162" x="3463925" y="4833938"/>
          <p14:tracePt t="67164" x="3463925" y="4841875"/>
          <p14:tracePt t="67168" x="3455988" y="4841875"/>
          <p14:tracePt t="67175" x="3446463" y="4841875"/>
          <p14:tracePt t="67184" x="3436938" y="4851400"/>
          <p14:tracePt t="67198" x="3436938" y="4860925"/>
          <p14:tracePt t="67221" x="3427413" y="4860925"/>
          <p14:tracePt t="67230" x="3419475" y="4870450"/>
          <p14:tracePt t="67241" x="3409950" y="4878388"/>
          <p14:tracePt t="67253" x="3400425" y="4878388"/>
          <p14:tracePt t="67265" x="3390900" y="4878388"/>
          <p14:tracePt t="67275" x="3390900" y="4887913"/>
          <p14:tracePt t="67322" x="3382963" y="4887913"/>
          <p14:tracePt t="67346" x="3373438" y="4887913"/>
          <p14:tracePt t="67357" x="3363913" y="4887913"/>
          <p14:tracePt t="67368" x="3354388" y="4887913"/>
          <p14:tracePt t="67385" x="3346450" y="4887913"/>
          <p14:tracePt t="67399" x="3336925" y="4887913"/>
          <p14:tracePt t="67405" x="3327400" y="4887913"/>
          <p14:tracePt t="67429" x="3317875" y="4887913"/>
          <p14:tracePt t="67752" x="3309938" y="4897438"/>
          <p14:tracePt t="67771" x="3300413" y="4897438"/>
          <p14:tracePt t="67778" x="3290888" y="4897438"/>
          <p14:tracePt t="67786" x="3281363" y="4897438"/>
          <p14:tracePt t="67796" x="3273425" y="4897438"/>
          <p14:tracePt t="67800" x="3263900" y="4897438"/>
          <p14:tracePt t="67807" x="3254375" y="4897438"/>
          <p14:tracePt t="67811" x="3244850" y="4897438"/>
          <p14:tracePt t="67818" x="3236913" y="4897438"/>
          <p14:tracePt t="67822" x="3227388" y="4897438"/>
          <p14:tracePt t="67837" x="3217863" y="4897438"/>
          <p14:tracePt t="67843" x="3208338" y="4897438"/>
          <p14:tracePt t="67846" x="3200400" y="4897438"/>
          <p14:tracePt t="67849" x="3190875" y="4897438"/>
          <p14:tracePt t="67852" x="3181350" y="4897438"/>
          <p14:tracePt t="67854" x="3171825" y="4897438"/>
          <p14:tracePt t="67860" x="3163888" y="4897438"/>
          <p14:tracePt t="67863" x="3154363" y="4897438"/>
          <p14:tracePt t="67864" x="3136900" y="4897438"/>
          <p14:tracePt t="67868" x="3117850" y="4897438"/>
          <p14:tracePt t="67873" x="3100388" y="4897438"/>
          <p14:tracePt t="67878" x="3071813" y="4897438"/>
          <p14:tracePt t="67881" x="3044825" y="4897438"/>
          <p14:tracePt t="67883" x="3027363" y="4897438"/>
          <p14:tracePt t="67885" x="3017838" y="4897438"/>
          <p14:tracePt t="67886" x="3008313" y="4897438"/>
          <p14:tracePt t="67889" x="2990850" y="4897438"/>
          <p14:tracePt t="67892" x="2971800" y="4897438"/>
          <p14:tracePt t="67893" x="2954338" y="4897438"/>
          <p14:tracePt t="67897" x="2944813" y="4897438"/>
          <p14:tracePt t="67898" x="2935288" y="4897438"/>
          <p14:tracePt t="67899" x="2925763" y="4897438"/>
          <p14:tracePt t="67900" x="2917825" y="4897438"/>
          <p14:tracePt t="67902" x="2908300" y="4897438"/>
          <p14:tracePt t="67904" x="2898775" y="4897438"/>
          <p14:tracePt t="67907" x="2889250" y="4897438"/>
          <p14:tracePt t="67909" x="2881313" y="4897438"/>
          <p14:tracePt t="67910" x="2871788" y="4897438"/>
          <p14:tracePt t="67911" x="2862263" y="4897438"/>
          <p14:tracePt t="67913" x="2852738" y="4897438"/>
          <p14:tracePt t="67917" x="2844800" y="4897438"/>
          <p14:tracePt t="67919" x="2835275" y="4887913"/>
          <p14:tracePt t="67923" x="2825750" y="4887913"/>
          <p14:tracePt t="67925" x="2817813" y="4887913"/>
          <p14:tracePt t="67927" x="2808288" y="4887913"/>
          <p14:tracePt t="67928" x="2798763" y="4878388"/>
          <p14:tracePt t="67932" x="2789238" y="4878388"/>
          <p14:tracePt t="67934" x="2781300" y="4878388"/>
          <p14:tracePt t="67936" x="2771775" y="4870450"/>
          <p14:tracePt t="67938" x="2762250" y="4870450"/>
          <p14:tracePt t="67941" x="2752725" y="4870450"/>
          <p14:tracePt t="67945" x="2744788" y="4860925"/>
          <p14:tracePt t="67948" x="2725738" y="4860925"/>
          <p14:tracePt t="67949" x="2716213" y="4860925"/>
          <p14:tracePt t="67951" x="2708275" y="4860925"/>
          <p14:tracePt t="67953" x="2698750" y="4851400"/>
          <p14:tracePt t="67956" x="2689225" y="4851400"/>
          <p14:tracePt t="67958" x="2671763" y="4841875"/>
          <p14:tracePt t="67961" x="2662238" y="4841875"/>
          <p14:tracePt t="67963" x="2652713" y="4841875"/>
          <p14:tracePt t="67964" x="2643188" y="4841875"/>
          <p14:tracePt t="67966" x="2635250" y="4841875"/>
          <p14:tracePt t="67967" x="2625725" y="4841875"/>
          <p14:tracePt t="67970" x="2616200" y="4841875"/>
          <p14:tracePt t="67973" x="2606675" y="4833938"/>
          <p14:tracePt t="67975" x="2598738" y="4833938"/>
          <p14:tracePt t="67977" x="2589213" y="4824413"/>
          <p14:tracePt t="67979" x="2579688" y="4824413"/>
          <p14:tracePt t="67980" x="2570163" y="4824413"/>
          <p14:tracePt t="67983" x="2570163" y="4814888"/>
          <p14:tracePt t="67985" x="2562225" y="4814888"/>
          <p14:tracePt t="67988" x="2552700" y="4814888"/>
          <p14:tracePt t="67991" x="2543175" y="4814888"/>
          <p14:tracePt t="67993" x="2543175" y="4805363"/>
          <p14:tracePt t="67996" x="2533650" y="4805363"/>
          <p14:tracePt t="67997" x="2525713" y="4797425"/>
          <p14:tracePt t="68001" x="2516188" y="4797425"/>
          <p14:tracePt t="68003" x="2516188" y="4787900"/>
          <p14:tracePt t="68011" x="2506663" y="4778375"/>
          <p14:tracePt t="68013" x="2498725" y="4778375"/>
          <p14:tracePt t="68015" x="2498725" y="4768850"/>
          <p14:tracePt t="68017" x="2489200" y="4768850"/>
          <p14:tracePt t="68018" x="2489200" y="4760913"/>
          <p14:tracePt t="68020" x="2479675" y="4760913"/>
          <p14:tracePt t="68022" x="2479675" y="4751388"/>
          <p14:tracePt t="68025" x="2470150" y="4741863"/>
          <p14:tracePt t="68027" x="2470150" y="4732338"/>
          <p14:tracePt t="68030" x="2462213" y="4724400"/>
          <p14:tracePt t="68032" x="2452688" y="4714875"/>
          <p14:tracePt t="68034" x="2443163" y="4705350"/>
          <p14:tracePt t="68035" x="2443163" y="4697413"/>
          <p14:tracePt t="68036" x="2433638" y="4697413"/>
          <p14:tracePt t="68037" x="2433638" y="4687888"/>
          <p14:tracePt t="68038" x="2425700" y="4687888"/>
          <p14:tracePt t="68040" x="2416175" y="4668838"/>
          <p14:tracePt t="68043" x="2397125" y="4660900"/>
          <p14:tracePt t="68045" x="2389188" y="4641850"/>
          <p14:tracePt t="68048" x="2389188" y="4624388"/>
          <p14:tracePt t="68050" x="2379663" y="4624388"/>
          <p14:tracePt t="68050" x="2379663" y="4614863"/>
          <p14:tracePt t="68051" x="2370138" y="4614863"/>
          <p14:tracePt t="68052" x="2360613" y="4605338"/>
          <p14:tracePt t="68053" x="2360613" y="4595813"/>
          <p14:tracePt t="68054" x="2352675" y="4587875"/>
          <p14:tracePt t="68058" x="2333625" y="4578350"/>
          <p14:tracePt t="68060" x="2324100" y="4568825"/>
          <p14:tracePt t="68062" x="2324100" y="4559300"/>
          <p14:tracePt t="68062" x="2324100" y="4551363"/>
          <p14:tracePt t="68064" x="2316163" y="4541838"/>
          <p14:tracePt t="68066" x="2297113" y="4532313"/>
          <p14:tracePt t="68069" x="2287588" y="4532313"/>
          <p14:tracePt t="68071" x="2287588" y="4522788"/>
          <p14:tracePt t="68072" x="2279650" y="4514850"/>
          <p14:tracePt t="68075" x="2279650" y="4505325"/>
          <p14:tracePt t="68077" x="2270125" y="4495800"/>
          <p14:tracePt t="68079" x="2270125" y="4486275"/>
          <p14:tracePt t="68081" x="2260600" y="4486275"/>
          <p14:tracePt t="68082" x="2260600" y="4478338"/>
          <p14:tracePt t="68083" x="2251075" y="4478338"/>
          <p14:tracePt t="68087" x="2243138" y="4478338"/>
          <p14:tracePt t="68088" x="2243138" y="4468813"/>
          <p14:tracePt t="68092" x="2243138" y="4459288"/>
          <p14:tracePt t="68096" x="2233613" y="4459288"/>
          <p14:tracePt t="68097" x="2233613" y="4449763"/>
          <p14:tracePt t="68101" x="2233613" y="4441825"/>
          <p14:tracePt t="68105" x="2233613" y="4432300"/>
          <p14:tracePt t="68108" x="2224088" y="4432300"/>
          <p14:tracePt t="68109" x="2224088" y="4422775"/>
          <p14:tracePt t="68116" x="2224088" y="4413250"/>
          <p14:tracePt t="68119" x="2224088" y="4405313"/>
          <p14:tracePt t="68122" x="2224088" y="4395788"/>
          <p14:tracePt t="68126" x="2224088" y="4386263"/>
          <p14:tracePt t="68127" x="2224088" y="4376738"/>
          <p14:tracePt t="68130" x="2224088" y="4368800"/>
          <p14:tracePt t="68135" x="2224088" y="4359275"/>
          <p14:tracePt t="68137" x="2224088" y="4349750"/>
          <p14:tracePt t="68140" x="2214563" y="4332288"/>
          <p14:tracePt t="68143" x="2214563" y="4322763"/>
          <p14:tracePt t="68144" x="2214563" y="4313238"/>
          <p14:tracePt t="68148" x="2214563" y="4303713"/>
          <p14:tracePt t="68149" x="2214563" y="4295775"/>
          <p14:tracePt t="68151" x="2214563" y="4286250"/>
          <p14:tracePt t="68153" x="2214563" y="4276725"/>
          <p14:tracePt t="68155" x="2206625" y="4268788"/>
          <p14:tracePt t="68159" x="2206625" y="4259263"/>
          <p14:tracePt t="68160" x="2206625" y="4249738"/>
          <p14:tracePt t="68163" x="2206625" y="4240213"/>
          <p14:tracePt t="68164" x="2206625" y="4232275"/>
          <p14:tracePt t="68167" x="2206625" y="4222750"/>
          <p14:tracePt t="68168" x="2206625" y="4213225"/>
          <p14:tracePt t="68172" x="2206625" y="4203700"/>
          <p14:tracePt t="68175" x="2206625" y="4195763"/>
          <p14:tracePt t="68177" x="2206625" y="4186238"/>
          <p14:tracePt t="68179" x="2206625" y="4176713"/>
          <p14:tracePt t="68181" x="2206625" y="4167188"/>
          <p14:tracePt t="68183" x="2206625" y="4159250"/>
          <p14:tracePt t="68187" x="2206625" y="4149725"/>
          <p14:tracePt t="68189" x="2206625" y="4140200"/>
          <p14:tracePt t="68191" x="2214563" y="4130675"/>
          <p14:tracePt t="68193" x="2214563" y="4122738"/>
          <p14:tracePt t="68195" x="2214563" y="4113213"/>
          <p14:tracePt t="68196" x="2214563" y="4103688"/>
          <p14:tracePt t="68200" x="2214563" y="4094163"/>
          <p14:tracePt t="68202" x="2214563" y="4086225"/>
          <p14:tracePt t="68204" x="2224088" y="4076700"/>
          <p14:tracePt t="68205" x="2224088" y="4067175"/>
          <p14:tracePt t="68208" x="2224088" y="4057650"/>
          <p14:tracePt t="68209" x="2233613" y="4049713"/>
          <p14:tracePt t="68213" x="2243138" y="4040188"/>
          <p14:tracePt t="68216" x="2243138" y="4030663"/>
          <p14:tracePt t="68217" x="2251075" y="4021138"/>
          <p14:tracePt t="68219" x="2251075" y="4013200"/>
          <p14:tracePt t="68222" x="2260600" y="4003675"/>
          <p14:tracePt t="68223" x="2260600" y="3994150"/>
          <p14:tracePt t="68226" x="2270125" y="3994150"/>
          <p14:tracePt t="68228" x="2270125" y="3984625"/>
          <p14:tracePt t="68231" x="2270125" y="3976688"/>
          <p14:tracePt t="68234" x="2270125" y="3967163"/>
          <p14:tracePt t="68235" x="2279650" y="3957638"/>
          <p14:tracePt t="68238" x="2287588" y="3948113"/>
          <p14:tracePt t="68243" x="2297113" y="3940175"/>
          <p14:tracePt t="68246" x="2297113" y="3930650"/>
          <p14:tracePt t="68247" x="2306638" y="3930650"/>
          <p14:tracePt t="68250" x="2306638" y="3921125"/>
          <p14:tracePt t="68252" x="2316163" y="3911600"/>
          <p14:tracePt t="68257" x="2324100" y="3903663"/>
          <p14:tracePt t="68259" x="2324100" y="3894138"/>
          <p14:tracePt t="68267" x="2333625" y="3894138"/>
          <p14:tracePt t="68268" x="2333625" y="3884613"/>
          <p14:tracePt t="68271" x="2343150" y="3875088"/>
          <p14:tracePt t="68274" x="2352675" y="3867150"/>
          <p14:tracePt t="68277" x="2360613" y="3867150"/>
          <p14:tracePt t="68278" x="2360613" y="3857625"/>
          <p14:tracePt t="68280" x="2370138" y="3848100"/>
          <p14:tracePt t="68283" x="2379663" y="3848100"/>
          <p14:tracePt t="68284" x="2379663" y="3840163"/>
          <p14:tracePt t="68286" x="2389188" y="3840163"/>
          <p14:tracePt t="68290" x="2397125" y="3830638"/>
          <p14:tracePt t="68291" x="2406650" y="3821113"/>
          <p14:tracePt t="68293" x="2416175" y="3811588"/>
          <p14:tracePt t="68295" x="2425700" y="3803650"/>
          <p14:tracePt t="68296" x="2433638" y="3803650"/>
          <p14:tracePt t="68299" x="2433638" y="3794125"/>
          <p14:tracePt t="68301" x="2443163" y="3784600"/>
          <p14:tracePt t="68302" x="2452688" y="3784600"/>
          <p14:tracePt t="68304" x="2462213" y="3784600"/>
          <p14:tracePt t="68307" x="2470150" y="3775075"/>
          <p14:tracePt t="68309" x="2479675" y="3767138"/>
          <p14:tracePt t="68310" x="2489200" y="3767138"/>
          <p14:tracePt t="68312" x="2489200" y="3757613"/>
          <p14:tracePt t="68314" x="2498725" y="3748088"/>
          <p14:tracePt t="68316" x="2506663" y="3748088"/>
          <p14:tracePt t="68318" x="2516188" y="3738563"/>
          <p14:tracePt t="68320" x="2525713" y="3738563"/>
          <p14:tracePt t="68321" x="2533650" y="3730625"/>
          <p14:tracePt t="68326" x="2552700" y="3730625"/>
          <p14:tracePt t="68328" x="2562225" y="3721100"/>
          <p14:tracePt t="68330" x="2570163" y="3721100"/>
          <p14:tracePt t="68331" x="2570163" y="3711575"/>
          <p14:tracePt t="68332" x="2579688" y="3711575"/>
          <p14:tracePt t="68333" x="2589213" y="3711575"/>
          <p14:tracePt t="68335" x="2589213" y="3702050"/>
          <p14:tracePt t="68337" x="2598738" y="3694113"/>
          <p14:tracePt t="68339" x="2606675" y="3694113"/>
          <p14:tracePt t="68342" x="2616200" y="3694113"/>
          <p14:tracePt t="68343" x="2616200" y="3684588"/>
          <p14:tracePt t="68343" x="2625725" y="3684588"/>
          <p14:tracePt t="68345" x="2635250" y="3684588"/>
          <p14:tracePt t="68347" x="2643188" y="3684588"/>
          <p14:tracePt t="68349" x="2643188" y="3675063"/>
          <p14:tracePt t="68351" x="2652713" y="3675063"/>
          <p14:tracePt t="68353" x="2662238" y="3675063"/>
          <p14:tracePt t="68355" x="2671763" y="3665538"/>
          <p14:tracePt t="68357" x="2679700" y="3665538"/>
          <p14:tracePt t="68360" x="2689225" y="3657600"/>
          <p14:tracePt t="68362" x="2698750" y="3657600"/>
          <p14:tracePt t="68366" x="2708275" y="3648075"/>
          <p14:tracePt t="68369" x="2716213" y="3648075"/>
          <p14:tracePt t="68371" x="2725738" y="3648075"/>
          <p14:tracePt t="68373" x="2725738" y="3638550"/>
          <p14:tracePt t="68376" x="2735263" y="3638550"/>
          <p14:tracePt t="68377" x="2744788" y="3638550"/>
          <p14:tracePt t="68380" x="2752725" y="3638550"/>
          <p14:tracePt t="68384" x="2762250" y="3638550"/>
          <p14:tracePt t="68386" x="2771775" y="3638550"/>
          <p14:tracePt t="68390" x="2781300" y="3638550"/>
          <p14:tracePt t="68392" x="2789238" y="3638550"/>
          <p14:tracePt t="68394" x="2798763" y="3638550"/>
          <p14:tracePt t="68398" x="2798763" y="3629025"/>
          <p14:tracePt t="68400" x="2808288" y="3629025"/>
          <p14:tracePt t="68403" x="2817813" y="3629025"/>
          <p14:tracePt t="68407" x="2825750" y="3629025"/>
          <p14:tracePt t="68409" x="2835275" y="3629025"/>
          <p14:tracePt t="68411" x="2844800" y="3629025"/>
          <p14:tracePt t="68414" x="2852738" y="3629025"/>
          <p14:tracePt t="68420" x="2862263" y="3629025"/>
          <p14:tracePt t="68422" x="2871788" y="3629025"/>
          <p14:tracePt t="68425" x="2881313" y="3629025"/>
          <p14:tracePt t="68429" x="2889250" y="3629025"/>
          <p14:tracePt t="68431" x="2898775" y="3629025"/>
          <p14:tracePt t="68434" x="2908300" y="3629025"/>
          <p14:tracePt t="68440" x="2917825" y="3629025"/>
          <p14:tracePt t="68442" x="2925763" y="3629025"/>
          <p14:tracePt t="68446" x="2935288" y="3629025"/>
          <p14:tracePt t="68448" x="2944813" y="3629025"/>
          <p14:tracePt t="68450" x="2954338" y="3629025"/>
          <p14:tracePt t="68452" x="2962275" y="3629025"/>
          <p14:tracePt t="68456" x="2981325" y="3638550"/>
          <p14:tracePt t="68459" x="2990850" y="3638550"/>
          <p14:tracePt t="68460" x="2998788" y="3638550"/>
          <p14:tracePt t="68461" x="3008313" y="3638550"/>
          <p14:tracePt t="68463" x="3017838" y="3648075"/>
          <p14:tracePt t="68464" x="3027363" y="3648075"/>
          <p14:tracePt t="68466" x="3035300" y="3657600"/>
          <p14:tracePt t="68467" x="3044825" y="3657600"/>
          <p14:tracePt t="68469" x="3063875" y="3657600"/>
          <p14:tracePt t="68470" x="3071813" y="3665538"/>
          <p14:tracePt t="68471" x="3081338" y="3665538"/>
          <p14:tracePt t="68473" x="3090863" y="3675063"/>
          <p14:tracePt t="68475" x="3100388" y="3675063"/>
          <p14:tracePt t="68475" x="3117850" y="3675063"/>
          <p14:tracePt t="68477" x="3136900" y="3684588"/>
          <p14:tracePt t="68479" x="3154363" y="3694113"/>
          <p14:tracePt t="68480" x="3163888" y="3694113"/>
          <p14:tracePt t="68481" x="3171825" y="3694113"/>
          <p14:tracePt t="68482" x="3190875" y="3694113"/>
          <p14:tracePt t="68484" x="3200400" y="3694113"/>
          <p14:tracePt t="68484" x="3208338" y="3694113"/>
          <p14:tracePt t="68486" x="3227388" y="3702050"/>
          <p14:tracePt t="68487" x="3236913" y="3702050"/>
          <p14:tracePt t="68487" x="3254375" y="3702050"/>
          <p14:tracePt t="68489" x="3263900" y="3711575"/>
          <p14:tracePt t="68491" x="3273425" y="3711575"/>
          <p14:tracePt t="68493" x="3290888" y="3721100"/>
          <p14:tracePt t="68493" x="3309938" y="3721100"/>
          <p14:tracePt t="68495" x="3317875" y="3730625"/>
          <p14:tracePt t="68496" x="3327400" y="3730625"/>
          <p14:tracePt t="68497" x="3327400" y="3738563"/>
          <p14:tracePt t="68498" x="3336925" y="3738563"/>
          <p14:tracePt t="68499" x="3354388" y="3738563"/>
          <p14:tracePt t="68501" x="3373438" y="3748088"/>
          <p14:tracePt t="68502" x="3390900" y="3757613"/>
          <p14:tracePt t="68505" x="3409950" y="3757613"/>
          <p14:tracePt t="68506" x="3419475" y="3767138"/>
          <p14:tracePt t="68508" x="3436938" y="3767138"/>
          <p14:tracePt t="68509" x="3446463" y="3767138"/>
          <p14:tracePt t="68510" x="3446463" y="3775075"/>
          <p14:tracePt t="68512" x="3463925" y="3784600"/>
          <p14:tracePt t="68512" x="3473450" y="3784600"/>
          <p14:tracePt t="68514" x="3482975" y="3784600"/>
          <p14:tracePt t="68515" x="3490913" y="3784600"/>
          <p14:tracePt t="68517" x="3500438" y="3784600"/>
          <p14:tracePt t="68519" x="3509963" y="3794125"/>
          <p14:tracePt t="68521" x="3519488" y="3794125"/>
          <p14:tracePt t="68522" x="3519488" y="3803650"/>
          <p14:tracePt t="68523" x="3527425" y="3803650"/>
          <p14:tracePt t="68525" x="3536950" y="3811588"/>
          <p14:tracePt t="68527" x="3546475" y="3811588"/>
          <p14:tracePt t="68527" x="3556000" y="3821113"/>
          <p14:tracePt t="68532" x="3563938" y="3830638"/>
          <p14:tracePt t="68536" x="3563938" y="3840163"/>
          <p14:tracePt t="68538" x="3573463" y="3840163"/>
          <p14:tracePt t="68544" x="3582988" y="3840163"/>
          <p14:tracePt t="68546" x="3582988" y="3848100"/>
          <p14:tracePt t="68550" x="3582988" y="3857625"/>
          <p14:tracePt t="68551" x="3592513" y="3857625"/>
          <p14:tracePt t="68555" x="3592513" y="3867150"/>
          <p14:tracePt t="68558" x="3592513" y="3875088"/>
          <p14:tracePt t="68561" x="3600450" y="3884613"/>
          <p14:tracePt t="68568" x="3609975" y="3894138"/>
          <p14:tracePt t="68570" x="3609975" y="3903663"/>
          <p14:tracePt t="68572" x="3609975" y="3911600"/>
          <p14:tracePt t="68575" x="3609975" y="3921125"/>
          <p14:tracePt t="68576" x="3609975" y="3930650"/>
          <p14:tracePt t="68578" x="3619500" y="3940175"/>
          <p14:tracePt t="68582" x="3619500" y="3957638"/>
          <p14:tracePt t="68585" x="3619500" y="3967163"/>
          <p14:tracePt t="68587" x="3619500" y="3976688"/>
          <p14:tracePt t="68588" x="3619500" y="3984625"/>
          <p14:tracePt t="68590" x="3619500" y="3994150"/>
          <p14:tracePt t="68592" x="3619500" y="4003675"/>
          <p14:tracePt t="68593" x="3619500" y="4013200"/>
          <p14:tracePt t="68595" x="3619500" y="4021138"/>
          <p14:tracePt t="68596" x="3619500" y="4030663"/>
          <p14:tracePt t="68598" x="3629025" y="4040188"/>
          <p14:tracePt t="68599" x="3629025" y="4049713"/>
          <p14:tracePt t="68601" x="3629025" y="4057650"/>
          <p14:tracePt t="68603" x="3636963" y="4067175"/>
          <p14:tracePt t="68605" x="3636963" y="4086225"/>
          <p14:tracePt t="68607" x="3636963" y="4094163"/>
          <p14:tracePt t="68609" x="3636963" y="4103688"/>
          <p14:tracePt t="68610" x="3646488" y="4113213"/>
          <p14:tracePt t="68613" x="3646488" y="4122738"/>
          <p14:tracePt t="68614" x="3656013" y="4130675"/>
          <p14:tracePt t="68615" x="3656013" y="4140200"/>
          <p14:tracePt t="68617" x="3656013" y="4149725"/>
          <p14:tracePt t="68618" x="3656013" y="4159250"/>
          <p14:tracePt t="68620" x="3665538" y="4167188"/>
          <p14:tracePt t="68623" x="3673475" y="4176713"/>
          <p14:tracePt t="68624" x="3673475" y="4186238"/>
          <p14:tracePt t="68626" x="3673475" y="4195763"/>
          <p14:tracePt t="68628" x="3673475" y="4203700"/>
          <p14:tracePt t="68629" x="3673475" y="4213225"/>
          <p14:tracePt t="68631" x="3673475" y="4222750"/>
          <p14:tracePt t="68634" x="3673475" y="4232275"/>
          <p14:tracePt t="68636" x="3673475" y="4240213"/>
          <p14:tracePt t="68638" x="3673475" y="4249738"/>
          <p14:tracePt t="68639" x="3673475" y="4259263"/>
          <p14:tracePt t="68642" x="3673475" y="4268788"/>
          <p14:tracePt t="68643" x="3683000" y="4276725"/>
          <p14:tracePt t="68649" x="3683000" y="4286250"/>
          <p14:tracePt t="68653" x="3683000" y="4295775"/>
          <p14:tracePt t="68654" x="3683000" y="4303713"/>
          <p14:tracePt t="68659" x="3683000" y="4313238"/>
          <p14:tracePt t="68662" x="3683000" y="4322763"/>
          <p14:tracePt t="68668" x="3683000" y="4332288"/>
          <p14:tracePt t="68671" x="3683000" y="4340225"/>
          <p14:tracePt t="68675" x="3683000" y="4349750"/>
          <p14:tracePt t="68678" x="3683000" y="4359275"/>
          <p14:tracePt t="68680" x="3673475" y="4359275"/>
          <p14:tracePt t="68682" x="3673475" y="4368800"/>
          <p14:tracePt t="68686" x="3665538" y="4376738"/>
          <p14:tracePt t="68690" x="3656013" y="4376738"/>
          <p14:tracePt t="68695" x="3646488" y="4386263"/>
          <p14:tracePt t="68699" x="3636963" y="4386263"/>
          <p14:tracePt t="68702" x="3636963" y="4395788"/>
          <p14:tracePt t="68706" x="3629025" y="4395788"/>
          <p14:tracePt t="68708" x="3629025" y="4405313"/>
          <p14:tracePt t="68715" x="3619500" y="4413250"/>
          <p14:tracePt t="68719" x="3609975" y="4422775"/>
          <p14:tracePt t="68724" x="3600450" y="4422775"/>
          <p14:tracePt t="68727" x="3600450" y="4432300"/>
          <p14:tracePt t="68729" x="3592513" y="4432300"/>
          <p14:tracePt t="68732" x="3582988" y="4432300"/>
          <p14:tracePt t="68736" x="3573463" y="4432300"/>
          <p14:tracePt t="68738" x="3573463" y="4441825"/>
          <p14:tracePt t="68743" x="3573463" y="4449763"/>
          <p14:tracePt t="68744" x="3563938" y="4449763"/>
          <p14:tracePt t="68748" x="3556000" y="4449763"/>
          <p14:tracePt t="68749" x="3556000" y="4459288"/>
          <p14:tracePt t="68752" x="3546475" y="4459288"/>
          <p14:tracePt t="68755" x="3546475" y="4468813"/>
          <p14:tracePt t="68757" x="3536950" y="4468813"/>
          <p14:tracePt t="68763" x="3527425" y="4478338"/>
          <p14:tracePt t="68771" x="3519488" y="4478338"/>
          <p14:tracePt t="68775" x="3519488" y="4486275"/>
          <p14:tracePt t="69075" x="3519488" y="4495800"/>
          <p14:tracePt t="69082" x="3509963" y="4505325"/>
          <p14:tracePt t="69092" x="3500438" y="4505325"/>
          <p14:tracePt t="69097" x="3500438" y="4514850"/>
          <p14:tracePt t="69109" x="3490913" y="4522788"/>
          <p14:tracePt t="69116" x="3490913" y="4532313"/>
          <p14:tracePt t="69123" x="3482975" y="4532313"/>
          <p14:tracePt t="69127" x="3482975" y="4541838"/>
          <p14:tracePt t="69131" x="3473450" y="4541838"/>
          <p14:tracePt t="69136" x="3473450" y="4551363"/>
          <p14:tracePt t="69143" x="3463925" y="4559300"/>
          <p14:tracePt t="69149" x="3463925" y="4568825"/>
          <p14:tracePt t="69153" x="3463925" y="4578350"/>
          <p14:tracePt t="69162" x="3463925" y="4587875"/>
          <p14:tracePt t="69177" x="3455988" y="4587875"/>
          <p14:tracePt t="69210" x="3446463" y="4595813"/>
          <p14:tracePt t="69219" x="3436938" y="4595813"/>
          <p14:tracePt t="69226" x="3436938" y="4605338"/>
          <p14:tracePt t="69230" x="3427413" y="4605338"/>
          <p14:tracePt t="69236" x="3419475" y="4614863"/>
          <p14:tracePt t="69265" x="3409950" y="4614863"/>
          <p14:tracePt t="69299" x="3409950" y="4624388"/>
          <p14:tracePt t="69310" x="3400425" y="4624388"/>
          <p14:tracePt t="69315" x="3390900" y="4632325"/>
          <p14:tracePt t="69328" x="3382963" y="4632325"/>
          <p14:tracePt t="69339" x="3373438" y="4632325"/>
          <p14:tracePt t="69345" x="3373438" y="4641850"/>
          <p14:tracePt t="69348" x="3363913" y="4641850"/>
          <p14:tracePt t="69366" x="3354388" y="4641850"/>
          <p14:tracePt t="69375" x="3346450" y="4641850"/>
          <p14:tracePt t="69379" x="3336925" y="4641850"/>
          <p14:tracePt t="69382" x="3327400" y="4641850"/>
          <p14:tracePt t="69387" x="3317875" y="4641850"/>
          <p14:tracePt t="69393" x="3309938" y="4651375"/>
          <p14:tracePt t="69397" x="3300413" y="4651375"/>
          <p14:tracePt t="69402" x="3281363" y="4660900"/>
          <p14:tracePt t="69405" x="3273425" y="4660900"/>
          <p14:tracePt t="69411" x="3254375" y="4660900"/>
          <p14:tracePt t="69413" x="3244850" y="4660900"/>
          <p14:tracePt t="69416" x="3227388" y="4660900"/>
          <p14:tracePt t="69419" x="3208338" y="4660900"/>
          <p14:tracePt t="69422" x="3200400" y="4668838"/>
          <p14:tracePt t="69426" x="3181350" y="4668838"/>
          <p14:tracePt t="69429" x="3154363" y="4678363"/>
          <p14:tracePt t="69432" x="3144838" y="4678363"/>
          <p14:tracePt t="69437" x="3136900" y="4678363"/>
          <p14:tracePt t="69439" x="3127375" y="4687888"/>
          <p14:tracePt t="69442" x="3117850" y="4687888"/>
          <p14:tracePt t="69444" x="3108325" y="4687888"/>
          <p14:tracePt t="69446" x="3100388" y="4687888"/>
          <p14:tracePt t="69447" x="3100388" y="4697413"/>
          <p14:tracePt t="69454" x="3090863" y="4697413"/>
          <p14:tracePt t="69577" x="3081338" y="4697413"/>
          <p14:tracePt t="69586" x="3071813" y="4697413"/>
          <p14:tracePt t="69590" x="3063875" y="4697413"/>
          <p14:tracePt t="69593" x="3044825" y="4697413"/>
          <p14:tracePt t="69596" x="3035300" y="4697413"/>
          <p14:tracePt t="69597" x="3027363" y="4697413"/>
          <p14:tracePt t="69599" x="3017838" y="4697413"/>
          <p14:tracePt t="69603" x="2998788" y="4697413"/>
          <p14:tracePt t="69608" x="2981325" y="4705350"/>
          <p14:tracePt t="69613" x="2954338" y="4714875"/>
          <p14:tracePt t="69616" x="2935288" y="4714875"/>
          <p14:tracePt t="69618" x="2925763" y="4714875"/>
          <p14:tracePt t="69623" x="2908300" y="4714875"/>
          <p14:tracePt t="69629" x="2881313" y="4714875"/>
          <p14:tracePt t="69632" x="2871788" y="4714875"/>
          <p14:tracePt t="69638" x="2862263" y="4714875"/>
          <p14:tracePt t="69643" x="2852738" y="4714875"/>
          <p14:tracePt t="69646" x="2844800" y="4714875"/>
          <p14:tracePt t="69649" x="2835275" y="4714875"/>
          <p14:tracePt t="69653" x="2825750" y="4714875"/>
          <p14:tracePt t="69660" x="2817813" y="4714875"/>
          <p14:tracePt t="69662" x="2808288" y="4714875"/>
          <p14:tracePt t="69665" x="2798763" y="4714875"/>
          <p14:tracePt t="69667" x="2781300" y="4714875"/>
          <p14:tracePt t="69670" x="2771775" y="4714875"/>
          <p14:tracePt t="69672" x="2762250" y="4714875"/>
          <p14:tracePt t="69678" x="2744788" y="4714875"/>
          <p14:tracePt t="69680" x="2725738" y="4714875"/>
          <p14:tracePt t="69684" x="2716213" y="4714875"/>
          <p14:tracePt t="69687" x="2708275" y="4714875"/>
          <p14:tracePt t="69692" x="2698750" y="4714875"/>
          <p14:tracePt t="69693" x="2689225" y="4714875"/>
          <p14:tracePt t="69695" x="2679700" y="4714875"/>
          <p14:tracePt t="69697" x="2679700" y="4705350"/>
          <p14:tracePt t="69699" x="2671763" y="4705350"/>
          <p14:tracePt t="69709" x="2662238" y="4705350"/>
          <p14:tracePt t="69717" x="2662238" y="4697413"/>
          <p14:tracePt t="69733" x="2662238" y="4687888"/>
          <p14:tracePt t="69736" x="2662238" y="4678363"/>
          <p14:tracePt t="69739" x="2652713" y="4678363"/>
          <p14:tracePt t="69743" x="2652713" y="4668838"/>
          <p14:tracePt t="69746" x="2643188" y="4660900"/>
          <p14:tracePt t="69750" x="2635250" y="4660900"/>
          <p14:tracePt t="69752" x="2625725" y="4651375"/>
          <p14:tracePt t="69755" x="2625725" y="4641850"/>
          <p14:tracePt t="69760" x="2606675" y="4624388"/>
          <p14:tracePt t="69763" x="2606675" y="4614863"/>
          <p14:tracePt t="69765" x="2606675" y="4605338"/>
          <p14:tracePt t="69767" x="2598738" y="4605338"/>
          <p14:tracePt t="69770" x="2598738" y="4595813"/>
          <p14:tracePt t="69772" x="2589213" y="4587875"/>
          <p14:tracePt t="69776" x="2579688" y="4578350"/>
          <p14:tracePt t="69778" x="2579688" y="4568825"/>
          <p14:tracePt t="69781" x="2570163" y="4559300"/>
          <p14:tracePt t="69783" x="2570163" y="4551363"/>
          <p14:tracePt t="69786" x="2562225" y="4551363"/>
          <p14:tracePt t="69793" x="2552700" y="4532313"/>
          <p14:tracePt t="69795" x="2552700" y="4522788"/>
          <p14:tracePt t="69797" x="2552700" y="4514850"/>
          <p14:tracePt t="69801" x="2552700" y="4505325"/>
          <p14:tracePt t="69803" x="2552700" y="4495800"/>
          <p14:tracePt t="69810" x="2552700" y="4478338"/>
          <p14:tracePt t="69812" x="2552700" y="4468813"/>
          <p14:tracePt t="69815" x="2543175" y="4459288"/>
          <p14:tracePt t="69816" x="2543175" y="4449763"/>
          <p14:tracePt t="69822" x="2543175" y="4441825"/>
          <p14:tracePt t="69827" x="2543175" y="4422775"/>
          <p14:tracePt t="69829" x="2543175" y="4405313"/>
          <p14:tracePt t="69832" x="2533650" y="4395788"/>
          <p14:tracePt t="69834" x="2533650" y="4386263"/>
          <p14:tracePt t="69835" x="2533650" y="4376738"/>
          <p14:tracePt t="69837" x="2533650" y="4368800"/>
          <p14:tracePt t="69838" x="2533650" y="4359275"/>
          <p14:tracePt t="69841" x="2533650" y="4340225"/>
          <p14:tracePt t="69844" x="2533650" y="4332288"/>
          <p14:tracePt t="69846" x="2533650" y="4322763"/>
          <p14:tracePt t="69849" x="2525713" y="4303713"/>
          <p14:tracePt t="69851" x="2525713" y="4295775"/>
          <p14:tracePt t="69852" x="2525713" y="4286250"/>
          <p14:tracePt t="69856" x="2525713" y="4276725"/>
          <p14:tracePt t="69861" x="2525713" y="4249738"/>
          <p14:tracePt t="69863" x="2525713" y="4232275"/>
          <p14:tracePt t="69865" x="2525713" y="4222750"/>
          <p14:tracePt t="69868" x="2516188" y="4213225"/>
          <p14:tracePt t="69869" x="2516188" y="4203700"/>
          <p14:tracePt t="69870" x="2516188" y="4195763"/>
          <p14:tracePt t="69872" x="2516188" y="4186238"/>
          <p14:tracePt t="69876" x="2516188" y="4176713"/>
          <p14:tracePt t="69877" x="2516188" y="4167188"/>
          <p14:tracePt t="69879" x="2516188" y="4159250"/>
          <p14:tracePt t="69880" x="2516188" y="4149725"/>
          <p14:tracePt t="69882" x="2516188" y="4140200"/>
          <p14:tracePt t="69884" x="2516188" y="4130675"/>
          <p14:tracePt t="69886" x="2516188" y="4122738"/>
          <p14:tracePt t="69890" x="2516188" y="4103688"/>
          <p14:tracePt t="69893" x="2516188" y="4094163"/>
          <p14:tracePt t="69895" x="2516188" y="4086225"/>
          <p14:tracePt t="69898" x="2516188" y="4076700"/>
          <p14:tracePt t="69900" x="2516188" y="4067175"/>
          <p14:tracePt t="69909" x="2516188" y="4049713"/>
          <p14:tracePt t="69912" x="2516188" y="4040188"/>
          <p14:tracePt t="69915" x="2516188" y="4030663"/>
          <p14:tracePt t="69918" x="2516188" y="4021138"/>
          <p14:tracePt t="69920" x="2516188" y="4013200"/>
          <p14:tracePt t="69926" x="2525713" y="4013200"/>
          <p14:tracePt t="69929" x="2533650" y="3994150"/>
          <p14:tracePt t="69933" x="2533650" y="3984625"/>
          <p14:tracePt t="69936" x="2543175" y="3976688"/>
          <p14:tracePt t="69943" x="2543175" y="3967163"/>
          <p14:tracePt t="69966" x="2589213" y="3911600"/>
          <p14:tracePt t="69968" x="2598738" y="3903663"/>
          <p14:tracePt t="69971" x="2598738" y="3894138"/>
          <p14:tracePt t="69973" x="2598738" y="3884613"/>
          <p14:tracePt t="69978" x="2606675" y="3875088"/>
          <p14:tracePt t="69982" x="2616200" y="3867150"/>
          <p14:tracePt t="69986" x="2625725" y="3857625"/>
          <p14:tracePt t="69993" x="2635250" y="3857625"/>
          <p14:tracePt t="69996" x="2643188" y="3848100"/>
          <p14:tracePt t="69999" x="2652713" y="3840163"/>
          <p14:tracePt t="70003" x="2652713" y="3830638"/>
          <p14:tracePt t="70010" x="2671763" y="3811588"/>
          <p14:tracePt t="70013" x="2679700" y="3811588"/>
          <p14:tracePt t="70015" x="2679700" y="3803650"/>
          <p14:tracePt t="70017" x="2689225" y="3803650"/>
          <p14:tracePt t="70020" x="2698750" y="3803650"/>
          <p14:tracePt t="70023" x="2708275" y="3794125"/>
          <p14:tracePt t="70028" x="2716213" y="3784600"/>
          <p14:tracePt t="70031" x="2725738" y="3784600"/>
          <p14:tracePt t="70032" x="2725738" y="3775075"/>
          <p14:tracePt t="70034" x="2735263" y="3775075"/>
          <p14:tracePt t="70038" x="2744788" y="3775075"/>
          <p14:tracePt t="70042" x="2752725" y="3767138"/>
          <p14:tracePt t="70047" x="2762250" y="3757613"/>
          <p14:tracePt t="70050" x="2771775" y="3757613"/>
          <p14:tracePt t="70052" x="2781300" y="3757613"/>
          <p14:tracePt t="70056" x="2789238" y="3748088"/>
          <p14:tracePt t="70061" x="2798763" y="3748088"/>
          <p14:tracePt t="70063" x="2808288" y="3748088"/>
          <p14:tracePt t="70068" x="2817813" y="3748088"/>
          <p14:tracePt t="70071" x="2825750" y="3748088"/>
          <p14:tracePt t="70076" x="2844800" y="3748088"/>
          <p14:tracePt t="70079" x="2852738" y="3748088"/>
          <p14:tracePt t="70082" x="2862263" y="3748088"/>
          <p14:tracePt t="70086" x="2871788" y="3748088"/>
          <p14:tracePt t="70087" x="2881313" y="3748088"/>
          <p14:tracePt t="70091" x="2889250" y="3748088"/>
          <p14:tracePt t="70093" x="2908300" y="3748088"/>
          <p14:tracePt t="70096" x="2917825" y="3748088"/>
          <p14:tracePt t="70101" x="2925763" y="3748088"/>
          <p14:tracePt t="70104" x="2935288" y="3748088"/>
          <p14:tracePt t="70109" x="2944813" y="3748088"/>
          <p14:tracePt t="70112" x="2954338" y="3748088"/>
          <p14:tracePt t="70115" x="2962275" y="3748088"/>
          <p14:tracePt t="70118" x="2971800" y="3748088"/>
          <p14:tracePt t="70126" x="2981325" y="3748088"/>
          <p14:tracePt t="70129" x="2998788" y="3748088"/>
          <p14:tracePt t="70133" x="3008313" y="3748088"/>
          <p14:tracePt t="70135" x="3017838" y="3748088"/>
          <p14:tracePt t="70138" x="3027363" y="3748088"/>
          <p14:tracePt t="70143" x="3035300" y="3767138"/>
          <p14:tracePt t="70146" x="3063875" y="3775075"/>
          <p14:tracePt t="70148" x="3071813" y="3784600"/>
          <p14:tracePt t="70151" x="3081338" y="3794125"/>
          <p14:tracePt t="70153" x="3100388" y="3803650"/>
          <p14:tracePt t="70155" x="3117850" y="3811588"/>
          <p14:tracePt t="70158" x="3136900" y="3821113"/>
          <p14:tracePt t="70160" x="3154363" y="3830638"/>
          <p14:tracePt t="70161" x="3163888" y="3840163"/>
          <p14:tracePt t="70163" x="3171825" y="3848100"/>
          <p14:tracePt t="70164" x="3181350" y="3848100"/>
          <p14:tracePt t="70165" x="3190875" y="3857625"/>
          <p14:tracePt t="70166" x="3200400" y="3857625"/>
          <p14:tracePt t="70167" x="3208338" y="3857625"/>
          <p14:tracePt t="70168" x="3227388" y="3867150"/>
          <p14:tracePt t="70170" x="3236913" y="3867150"/>
          <p14:tracePt t="70174" x="3273425" y="3884613"/>
          <p14:tracePt t="70180" x="3317875" y="3903663"/>
          <p14:tracePt t="70181" x="3336925" y="3903663"/>
          <p14:tracePt t="70182" x="3354388" y="3911600"/>
          <p14:tracePt t="70184" x="3373438" y="3911600"/>
          <p14:tracePt t="70185" x="3382963" y="3921125"/>
          <p14:tracePt t="70187" x="3400425" y="3921125"/>
          <p14:tracePt t="70188" x="3409950" y="3930650"/>
          <p14:tracePt t="70190" x="3427413" y="3930650"/>
          <p14:tracePt t="70192" x="3446463" y="3940175"/>
          <p14:tracePt t="70193" x="3455988" y="3940175"/>
          <p14:tracePt t="70196" x="3473450" y="3940175"/>
          <p14:tracePt t="70198" x="3482975" y="3940175"/>
          <p14:tracePt t="70199" x="3500438" y="3940175"/>
          <p14:tracePt t="70201" x="3509963" y="3948113"/>
          <p14:tracePt t="70204" x="3527425" y="3948113"/>
          <p14:tracePt t="70208" x="3536950" y="3948113"/>
          <p14:tracePt t="70209" x="3546475" y="3948113"/>
          <p14:tracePt t="70211" x="3556000" y="3957638"/>
          <p14:tracePt t="70215" x="3563938" y="3957638"/>
          <p14:tracePt t="70218" x="3573463" y="3957638"/>
          <p14:tracePt t="70280" x="3582988" y="3957638"/>
          <p14:tracePt t="70288" x="3592513" y="3957638"/>
          <p14:tracePt t="70293" x="3609975" y="3957638"/>
          <p14:tracePt t="70296" x="3629025" y="3948113"/>
          <p14:tracePt t="70300" x="3636963" y="3948113"/>
          <p14:tracePt t="70303" x="3656013" y="3940175"/>
          <p14:tracePt t="70307" x="3683000" y="3940175"/>
          <p14:tracePt t="70313" x="3738563" y="3921125"/>
          <p14:tracePt t="70317" x="3765550" y="3911600"/>
          <p14:tracePt t="70321" x="3802063" y="3903663"/>
          <p14:tracePt t="70324" x="3810000" y="3903663"/>
          <p14:tracePt t="70327" x="3865563" y="3884613"/>
          <p14:tracePt t="70331" x="3929063" y="3875088"/>
          <p14:tracePt t="70333" x="3948113" y="3875088"/>
          <p14:tracePt t="70335" x="3975100" y="3867150"/>
          <p14:tracePt t="70337" x="3992563" y="3867150"/>
          <p14:tracePt t="70338" x="4002088" y="3857625"/>
          <p14:tracePt t="70341" x="4048125" y="3857625"/>
          <p14:tracePt t="70343" x="4065588" y="3848100"/>
          <p14:tracePt t="70345" x="4084638" y="3848100"/>
          <p14:tracePt t="70346" x="4102100" y="3848100"/>
          <p14:tracePt t="70347" x="4111625" y="3848100"/>
          <p14:tracePt t="70348" x="4129088" y="3848100"/>
          <p14:tracePt t="70349" x="4138613" y="3848100"/>
          <p14:tracePt t="70350" x="4157663" y="3848100"/>
          <p14:tracePt t="70351" x="4175125" y="3848100"/>
          <p14:tracePt t="70353" x="4194175" y="3840163"/>
          <p14:tracePt t="70354" x="4211638" y="3840163"/>
          <p14:tracePt t="70355" x="4221163" y="3840163"/>
          <p14:tracePt t="70356" x="4238625" y="3840163"/>
          <p14:tracePt t="70358" x="4248150" y="3840163"/>
          <p14:tracePt t="70358" x="4267200" y="3840163"/>
          <p14:tracePt t="70360" x="4294188" y="3840163"/>
          <p14:tracePt t="70361" x="4311650" y="3821113"/>
          <p14:tracePt t="70363" x="4348163" y="3821113"/>
          <p14:tracePt t="70365" x="4367213" y="3821113"/>
          <p14:tracePt t="70366" x="4384675" y="3821113"/>
          <p14:tracePt t="70367" x="4403725" y="3821113"/>
          <p14:tracePt t="70368" x="4413250" y="3821113"/>
          <p14:tracePt t="70369" x="4430713" y="3821113"/>
          <p14:tracePt t="70370" x="4440238" y="3821113"/>
          <p14:tracePt t="70371" x="4448175" y="3821113"/>
          <p14:tracePt t="70372" x="4467225" y="3821113"/>
          <p14:tracePt t="70373" x="4484688" y="3821113"/>
          <p14:tracePt t="70375" x="4513263" y="3821113"/>
          <p14:tracePt t="70376" x="4521200" y="3821113"/>
          <p14:tracePt t="70377" x="4540250" y="3821113"/>
          <p14:tracePt t="70378" x="4557713" y="3821113"/>
          <p14:tracePt t="70379" x="4576763" y="3821113"/>
          <p14:tracePt t="70380" x="4586288" y="3811588"/>
          <p14:tracePt t="70381" x="4603750" y="3811588"/>
          <p14:tracePt t="70382" x="4613275" y="3811588"/>
          <p14:tracePt t="70383" x="4630738" y="3811588"/>
          <p14:tracePt t="70384" x="4649788" y="3811588"/>
          <p14:tracePt t="70385" x="4667250" y="3811588"/>
          <p14:tracePt t="70386" x="4676775" y="3811588"/>
          <p14:tracePt t="70386" x="4703763" y="3811588"/>
          <p14:tracePt t="70390" x="4740275" y="3811588"/>
          <p14:tracePt t="70391" x="4759325" y="3811588"/>
          <p14:tracePt t="70392" x="4767263" y="3803650"/>
          <p14:tracePt t="70393" x="4786313" y="3803650"/>
          <p14:tracePt t="70394" x="4795838" y="3803650"/>
          <p14:tracePt t="70395" x="4803775" y="3803650"/>
          <p14:tracePt t="70396" x="4822825" y="3803650"/>
          <p14:tracePt t="70397" x="4832350" y="3803650"/>
          <p14:tracePt t="70398" x="4840288" y="3803650"/>
          <p14:tracePt t="70399" x="4859338" y="3803650"/>
          <p14:tracePt t="70401" x="4876800" y="3803650"/>
          <p14:tracePt t="70403" x="4886325" y="3803650"/>
          <p14:tracePt t="70406" x="4905375" y="3803650"/>
          <p14:tracePt t="70410" x="4941888" y="3803650"/>
          <p14:tracePt t="70412" x="4949825" y="3803650"/>
          <p14:tracePt t="70414" x="4959350" y="3803650"/>
          <p14:tracePt t="70416" x="4968875" y="3803650"/>
          <p14:tracePt t="70532" x="4959350" y="3803650"/>
          <p14:tracePt t="70536" x="4949825" y="3803650"/>
          <p14:tracePt t="70540" x="4941888" y="3803650"/>
          <p14:tracePt t="70543" x="4932363" y="3803650"/>
          <p14:tracePt t="70545" x="4922838" y="3803650"/>
          <p14:tracePt t="70550" x="4913313" y="3803650"/>
          <p14:tracePt t="70552" x="4905375" y="3803650"/>
          <p14:tracePt t="70555" x="4895850" y="3803650"/>
          <p14:tracePt t="70560" x="4886325" y="3811588"/>
          <p14:tracePt t="70562" x="4868863" y="3811588"/>
          <p14:tracePt t="70569" x="4859338" y="3811588"/>
          <p14:tracePt t="70577" x="4840288" y="3811588"/>
          <p14:tracePt t="70580" x="4832350" y="3811588"/>
          <p14:tracePt t="70582" x="4822825" y="3811588"/>
          <p14:tracePt t="70585" x="4813300" y="3811588"/>
          <p14:tracePt t="70589" x="4803775" y="3811588"/>
          <p14:tracePt t="70595" x="4767263" y="3821113"/>
          <p14:tracePt t="70598" x="4749800" y="3821113"/>
          <p14:tracePt t="70604" x="4730750" y="3821113"/>
          <p14:tracePt t="70607" x="4722813" y="3821113"/>
          <p14:tracePt t="70611" x="4703763" y="3821113"/>
          <p14:tracePt t="70614" x="4676775" y="3821113"/>
          <p14:tracePt t="70616" x="4667250" y="3821113"/>
          <p14:tracePt t="70618" x="4659313" y="3821113"/>
          <p14:tracePt t="70620" x="4649788" y="3821113"/>
          <p14:tracePt t="70624" x="4640263" y="3821113"/>
          <p14:tracePt t="70627" x="4622800" y="3821113"/>
          <p14:tracePt t="70628" x="4613275" y="3821113"/>
          <p14:tracePt t="70630" x="4603750" y="3821113"/>
          <p14:tracePt t="70632" x="4594225" y="3821113"/>
          <p14:tracePt t="70636" x="4586288" y="3821113"/>
          <p14:tracePt t="70639" x="4576763" y="3821113"/>
          <p14:tracePt t="70641" x="4567238" y="3821113"/>
          <p14:tracePt t="70643" x="4557713" y="3821113"/>
          <p14:tracePt t="70645" x="4549775" y="3821113"/>
          <p14:tracePt t="70647" x="4540250" y="3821113"/>
          <p14:tracePt t="70652" x="4530725" y="3821113"/>
          <p14:tracePt t="70654" x="4521200" y="3821113"/>
          <p14:tracePt t="70657" x="4513263" y="3821113"/>
          <p14:tracePt t="70659" x="4503738" y="3821113"/>
          <p14:tracePt t="70661" x="4494213" y="3821113"/>
          <p14:tracePt t="70663" x="4494213" y="3811588"/>
          <p14:tracePt t="70665" x="4484688" y="3811588"/>
          <p14:tracePt t="70672" x="4476750" y="3803650"/>
          <p14:tracePt t="70677" x="4457700" y="3803650"/>
          <p14:tracePt t="70679" x="4457700" y="3794125"/>
          <p14:tracePt t="70681" x="4448175" y="3794125"/>
          <p14:tracePt t="70683" x="4448175" y="3784600"/>
          <p14:tracePt t="70686" x="4440238" y="3784600"/>
          <p14:tracePt t="70693" x="4440238" y="3775075"/>
          <p14:tracePt t="70697" x="4430713" y="3775075"/>
          <p14:tracePt t="70703" x="4421188" y="3775075"/>
          <p14:tracePt t="70710" x="4421188" y="3767138"/>
          <p14:tracePt t="70712" x="4421188" y="3757613"/>
          <p14:tracePt t="70714" x="4413250" y="3757613"/>
          <p14:tracePt t="70717" x="4413250" y="3748088"/>
          <p14:tracePt t="70719" x="4403725" y="3738563"/>
          <p14:tracePt t="70727" x="4403725" y="3721100"/>
          <p14:tracePt t="70730" x="4394200" y="3721100"/>
          <p14:tracePt t="70732" x="4394200" y="3711575"/>
          <p14:tracePt t="70735" x="4384675" y="3702050"/>
          <p14:tracePt t="70737" x="4384675" y="3694113"/>
          <p14:tracePt t="70742" x="4384675" y="3675063"/>
          <p14:tracePt t="70745" x="4384675" y="3665538"/>
          <p14:tracePt t="70748" x="4384675" y="3648075"/>
          <p14:tracePt t="70751" x="4384675" y="3638550"/>
          <p14:tracePt t="70752" x="4376738" y="3629025"/>
          <p14:tracePt t="70754" x="4376738" y="3621088"/>
          <p14:tracePt t="70759" x="4376738" y="3611563"/>
          <p14:tracePt t="70760" x="4376738" y="3602038"/>
          <p14:tracePt t="70762" x="4376738" y="3592513"/>
          <p14:tracePt t="70764" x="4376738" y="3584575"/>
          <p14:tracePt t="70765" x="4376738" y="3575050"/>
          <p14:tracePt t="70767" x="4376738" y="3565525"/>
          <p14:tracePt t="70771" x="4376738" y="3556000"/>
          <p14:tracePt t="70773" x="4376738" y="3548063"/>
          <p14:tracePt t="70775" x="4376738" y="3538538"/>
          <p14:tracePt t="70778" x="4376738" y="3529013"/>
          <p14:tracePt t="70780" x="4376738" y="3519488"/>
          <p14:tracePt t="70782" x="4376738" y="3511550"/>
          <p14:tracePt t="70787" x="4376738" y="3502025"/>
          <p14:tracePt t="70790" x="4384675" y="3492500"/>
          <p14:tracePt t="70792" x="4384675" y="3482975"/>
          <p14:tracePt t="70793" x="4394200" y="3482975"/>
          <p14:tracePt t="70794" x="4394200" y="3475038"/>
          <p14:tracePt t="70798" x="4403725" y="3465513"/>
          <p14:tracePt t="70799" x="4413250" y="3455988"/>
          <p14:tracePt t="70802" x="4421188" y="3455988"/>
          <p14:tracePt t="70805" x="4430713" y="3446463"/>
          <p14:tracePt t="70811" x="4440238" y="3429000"/>
          <p14:tracePt t="70813" x="4448175" y="3419475"/>
          <p14:tracePt t="70815" x="4457700" y="3411538"/>
          <p14:tracePt t="70818" x="4476750" y="3402013"/>
          <p14:tracePt t="70819" x="4476750" y="3392488"/>
          <p14:tracePt t="70821" x="4484688" y="3382963"/>
          <p14:tracePt t="70824" x="4494213" y="3375025"/>
          <p14:tracePt t="70829" x="4513263" y="3365500"/>
          <p14:tracePt t="70831" x="4530725" y="3355975"/>
          <p14:tracePt t="70836" x="4540250" y="3346450"/>
          <p14:tracePt t="70838" x="4549775" y="3338513"/>
          <p14:tracePt t="70840" x="4557713" y="3338513"/>
          <p14:tracePt t="70842" x="4567238" y="3328988"/>
          <p14:tracePt t="70844" x="4576763" y="3328988"/>
          <p14:tracePt t="70846" x="4586288" y="3319463"/>
          <p14:tracePt t="70851" x="4594225" y="3309938"/>
          <p14:tracePt t="70855" x="4603750" y="3309938"/>
          <p14:tracePt t="70860" x="4630738" y="3302000"/>
          <p14:tracePt t="70863" x="4640263" y="3302000"/>
          <p14:tracePt t="70867" x="4649788" y="3302000"/>
          <p14:tracePt t="70869" x="4659313" y="3302000"/>
          <p14:tracePt t="70871" x="4676775" y="3302000"/>
          <p14:tracePt t="70876" x="4695825" y="3292475"/>
          <p14:tracePt t="70880" x="4703763" y="3282950"/>
          <p14:tracePt t="70881" x="4713288" y="3282950"/>
          <p14:tracePt t="70883" x="4722813" y="3282950"/>
          <p14:tracePt t="70886" x="4730750" y="3282950"/>
          <p14:tracePt t="70887" x="4740275" y="3282950"/>
          <p14:tracePt t="70893" x="4749800" y="3282950"/>
          <p14:tracePt t="70895" x="4759325" y="3282950"/>
          <p14:tracePt t="70898" x="4767263" y="3282950"/>
          <p14:tracePt t="70901" x="4776788" y="3282950"/>
          <p14:tracePt t="70904" x="4786313" y="3273425"/>
          <p14:tracePt t="70907" x="4795838" y="3273425"/>
          <p14:tracePt t="70914" x="4803775" y="3273425"/>
          <p14:tracePt t="70924" x="4813300" y="3273425"/>
          <p14:tracePt t="70964" x="4803775" y="3273425"/>
          <p14:tracePt t="70968" x="4786313" y="3273425"/>
          <p14:tracePt t="70970" x="4767263" y="3273425"/>
          <p14:tracePt t="70974" x="4749800" y="3292475"/>
          <p14:tracePt t="70980" x="4703763" y="3309938"/>
          <p14:tracePt t="70983" x="4676775" y="3338513"/>
          <p14:tracePt t="70986" x="4640263" y="3355975"/>
          <p14:tracePt t="70989" x="4622800" y="3365500"/>
          <p14:tracePt t="70993" x="4594225" y="3382963"/>
          <p14:tracePt t="70999" x="4503738" y="3429000"/>
          <p14:tracePt t="71001" x="4484688" y="3438525"/>
          <p14:tracePt t="71002" x="4467225" y="3446463"/>
          <p14:tracePt t="71005" x="4430713" y="3455988"/>
          <p14:tracePt t="71006" x="4421188" y="3465513"/>
          <p14:tracePt t="71008" x="4394200" y="3465513"/>
          <p14:tracePt t="71010" x="4357688" y="3475038"/>
          <p14:tracePt t="71011" x="4340225" y="3482975"/>
          <p14:tracePt t="71013" x="4321175" y="3492500"/>
          <p14:tracePt t="71015" x="4284663" y="3502025"/>
          <p14:tracePt t="71016" x="4267200" y="3502025"/>
          <p14:tracePt t="71017" x="4257675" y="3511550"/>
          <p14:tracePt t="71018" x="4248150" y="3519488"/>
          <p14:tracePt t="71019" x="4230688" y="3519488"/>
          <p14:tracePt t="71020" x="4211638" y="3529013"/>
          <p14:tracePt t="71021" x="4194175" y="3529013"/>
          <p14:tracePt t="71023" x="4157663" y="3538538"/>
          <p14:tracePt t="71024" x="4129088" y="3548063"/>
          <p14:tracePt t="71026" x="4102100" y="3548063"/>
          <p14:tracePt t="71027" x="4084638" y="3556000"/>
          <p14:tracePt t="71028" x="4065588" y="3556000"/>
          <p14:tracePt t="71029" x="4048125" y="3575050"/>
          <p14:tracePt t="71030" x="4029075" y="3575050"/>
          <p14:tracePt t="71030" x="4011613" y="3584575"/>
          <p14:tracePt t="71031" x="3992563" y="3584575"/>
          <p14:tracePt t="71032" x="3975100" y="3592513"/>
          <p14:tracePt t="71033" x="3956050" y="3602038"/>
          <p14:tracePt t="71034" x="3938588" y="3602038"/>
          <p14:tracePt t="71035" x="3911600" y="3611563"/>
          <p14:tracePt t="71036" x="3892550" y="3611563"/>
          <p14:tracePt t="71037" x="3875088" y="3621088"/>
          <p14:tracePt t="71039" x="3856038" y="3621088"/>
          <p14:tracePt t="71040" x="3838575" y="3629025"/>
          <p14:tracePt t="71041" x="3802063" y="3629025"/>
          <p14:tracePt t="71042" x="3775075" y="3638550"/>
          <p14:tracePt t="71044" x="3756025" y="3648075"/>
          <p14:tracePt t="71044" x="3738563" y="3648075"/>
          <p14:tracePt t="71045" x="3709988" y="3657600"/>
          <p14:tracePt t="71047" x="3702050" y="3657600"/>
          <p14:tracePt t="71049" x="3673475" y="3665538"/>
          <p14:tracePt t="71051" x="3646488" y="3665538"/>
          <p14:tracePt t="71052" x="3629025" y="3665538"/>
          <p14:tracePt t="71054" x="3582988" y="3684588"/>
          <p14:tracePt t="71060" x="3463925" y="3702050"/>
          <p14:tracePt t="71063" x="3419475" y="3711575"/>
          <p14:tracePt t="71065" x="3390900" y="3721100"/>
          <p14:tracePt t="71067" x="3373438" y="3721100"/>
          <p14:tracePt t="71068" x="3336925" y="3730625"/>
          <p14:tracePt t="71070" x="3290888" y="3730625"/>
          <p14:tracePt t="71071" x="3273425" y="3738563"/>
          <p14:tracePt t="71074" x="3236913" y="3748088"/>
          <p14:tracePt t="71076" x="3200400" y="3748088"/>
          <p14:tracePt t="71077" x="3163888" y="3757613"/>
          <p14:tracePt t="71079" x="3127375" y="3767138"/>
          <p14:tracePt t="71080" x="3108325" y="3767138"/>
          <p14:tracePt t="71082" x="3081338" y="3775075"/>
          <p14:tracePt t="71083" x="3063875" y="3775075"/>
          <p14:tracePt t="71084" x="3044825" y="3784600"/>
          <p14:tracePt t="71086" x="3027363" y="3784600"/>
          <p14:tracePt t="71087" x="3008313" y="3794125"/>
          <p14:tracePt t="71088" x="2990850" y="3794125"/>
          <p14:tracePt t="71090" x="2962275" y="3803650"/>
          <p14:tracePt t="71091" x="2944813" y="3803650"/>
          <p14:tracePt t="71092" x="2935288" y="3803650"/>
          <p14:tracePt t="71093" x="2917825" y="3811588"/>
          <p14:tracePt t="71094" x="2908300" y="3811588"/>
          <p14:tracePt t="71095" x="2898775" y="3811588"/>
          <p14:tracePt t="71096" x="2889250" y="3821113"/>
          <p14:tracePt t="71097" x="2871788" y="3821113"/>
          <p14:tracePt t="71097" x="2862263" y="3821113"/>
          <p14:tracePt t="71098" x="2844800" y="3821113"/>
          <p14:tracePt t="71100" x="2825750" y="3830638"/>
          <p14:tracePt t="71101" x="2808288" y="3830638"/>
          <p14:tracePt t="71103" x="2789238" y="3840163"/>
          <p14:tracePt t="71104" x="2781300" y="3840163"/>
          <p14:tracePt t="71107" x="2762250" y="3840163"/>
          <p14:tracePt t="71108" x="2744788" y="3848100"/>
          <p14:tracePt t="71110" x="2725738" y="3848100"/>
          <p14:tracePt t="71110" x="2716213" y="3848100"/>
          <p14:tracePt t="71111" x="2708275" y="3857625"/>
          <p14:tracePt t="71112" x="2698750" y="3857625"/>
          <p14:tracePt t="71113" x="2679700" y="3857625"/>
          <p14:tracePt t="71115" x="2671763" y="3857625"/>
          <p14:tracePt t="71116" x="2662238" y="3857625"/>
          <p14:tracePt t="71117" x="2652713" y="3867150"/>
          <p14:tracePt t="71118" x="2643188" y="3867150"/>
          <p14:tracePt t="71119" x="2635250" y="3867150"/>
          <p14:tracePt t="71120" x="2625725" y="3867150"/>
          <p14:tracePt t="71123" x="2616200" y="3875088"/>
          <p14:tracePt t="71124" x="2606675" y="3875088"/>
          <p14:tracePt t="71125" x="2598738" y="3875088"/>
          <p14:tracePt t="71126" x="2589213" y="3875088"/>
          <p14:tracePt t="71127" x="2579688" y="3875088"/>
          <p14:tracePt t="71128" x="2570163" y="3875088"/>
          <p14:tracePt t="71128" x="2570163" y="3884613"/>
          <p14:tracePt t="71130" x="2562225" y="3884613"/>
          <p14:tracePt t="71131" x="2543175" y="3884613"/>
          <p14:tracePt t="71133" x="2525713" y="3894138"/>
          <p14:tracePt t="71135" x="2516188" y="3894138"/>
          <p14:tracePt t="71136" x="2506663" y="3894138"/>
          <p14:tracePt t="71137" x="2498725" y="3894138"/>
          <p14:tracePt t="71140" x="2479675" y="3903663"/>
          <p14:tracePt t="71143" x="2462213" y="3911600"/>
          <p14:tracePt t="71144" x="2452688" y="3911600"/>
          <p14:tracePt t="71145" x="2443163" y="3911600"/>
          <p14:tracePt t="71147" x="2433638" y="3911600"/>
          <p14:tracePt t="71149" x="2416175" y="3921125"/>
          <p14:tracePt t="71150" x="2406650" y="3921125"/>
          <p14:tracePt t="71153" x="2397125" y="3921125"/>
          <p14:tracePt t="71155" x="2389188" y="3921125"/>
          <p14:tracePt t="71156" x="2370138" y="3930650"/>
          <p14:tracePt t="71158" x="2360613" y="3940175"/>
          <p14:tracePt t="71160" x="2343150" y="3940175"/>
          <p14:tracePt t="71161" x="2333625" y="3948113"/>
          <p14:tracePt t="71164" x="2324100" y="3957638"/>
          <p14:tracePt t="71165" x="2316163" y="3957638"/>
          <p14:tracePt t="71166" x="2306638" y="3967163"/>
          <p14:tracePt t="71168" x="2297113" y="3976688"/>
          <p14:tracePt t="71170" x="2279650" y="3976688"/>
          <p14:tracePt t="71173" x="2270125" y="3984625"/>
          <p14:tracePt t="71179" x="2233613" y="4003675"/>
          <p14:tracePt t="71180" x="2224088" y="4013200"/>
          <p14:tracePt t="71183" x="2206625" y="4030663"/>
          <p14:tracePt t="71186" x="2197100" y="4030663"/>
          <p14:tracePt t="71189" x="2179638" y="4040188"/>
          <p14:tracePt t="71193" x="2160588" y="4057650"/>
          <p14:tracePt t="71195" x="2151063" y="4067175"/>
          <p14:tracePt t="71199" x="2133600" y="4076700"/>
          <p14:tracePt t="71200" x="2124075" y="4086225"/>
          <p14:tracePt t="71202" x="2114550" y="4086225"/>
          <p14:tracePt t="71203" x="2114550" y="4094163"/>
          <p14:tracePt t="71207" x="2106613" y="4094163"/>
          <p14:tracePt t="71209" x="2097088" y="4094163"/>
          <p14:tracePt t="71211" x="2087563" y="4103688"/>
          <p14:tracePt t="71214" x="2078038" y="4103688"/>
          <p14:tracePt t="71216" x="2070100" y="4103688"/>
          <p14:tracePt t="71218" x="2070100" y="4113213"/>
          <p14:tracePt t="71219" x="2060575" y="4113213"/>
          <p14:tracePt t="71225" x="2051050" y="4122738"/>
          <p14:tracePt t="71225" x="2041525" y="4122738"/>
          <p14:tracePt t="71228" x="2033588" y="4122738"/>
          <p14:tracePt t="71229" x="2024063" y="4122738"/>
          <p14:tracePt t="71232" x="2014538" y="4130675"/>
          <p14:tracePt t="71233" x="2005013" y="4130675"/>
          <p14:tracePt t="71237" x="1987550" y="4130675"/>
          <p14:tracePt t="71238" x="1978025" y="4140200"/>
          <p14:tracePt t="71240" x="1968500" y="4140200"/>
          <p14:tracePt t="71245" x="1931988" y="4149725"/>
          <p14:tracePt t="71247" x="1924050" y="4149725"/>
          <p14:tracePt t="71251" x="1887538" y="4159250"/>
          <p14:tracePt t="71253" x="1878013" y="4159250"/>
          <p14:tracePt t="71255" x="1868488" y="4167188"/>
          <p14:tracePt t="71259" x="1851025" y="4167188"/>
          <p14:tracePt t="71260" x="1831975" y="4176713"/>
          <p14:tracePt t="71262" x="1824038" y="4176713"/>
          <p14:tracePt t="71263" x="1804988" y="4186238"/>
          <p14:tracePt t="71266" x="1795463" y="4186238"/>
          <p14:tracePt t="71267" x="1787525" y="4186238"/>
          <p14:tracePt t="71268" x="1778000" y="4186238"/>
          <p14:tracePt t="71269" x="1768475" y="4195763"/>
          <p14:tracePt t="71271" x="1758950" y="4195763"/>
          <p14:tracePt t="71273" x="1751013" y="4195763"/>
          <p14:tracePt t="71275" x="1741488" y="4203700"/>
          <p14:tracePt t="71276" x="1731963" y="4203700"/>
          <p14:tracePt t="71279" x="1714500" y="4203700"/>
          <p14:tracePt t="71280" x="1704975" y="4203700"/>
          <p14:tracePt t="71281" x="1695450" y="4213225"/>
          <p14:tracePt t="71282" x="1685925" y="4213225"/>
          <p14:tracePt t="71285" x="1677988" y="4222750"/>
          <p14:tracePt t="71286" x="1668463" y="4222750"/>
          <p14:tracePt t="71288" x="1658938" y="4222750"/>
          <p14:tracePt t="71290" x="1649413" y="4222750"/>
          <p14:tracePt t="71292" x="1631950" y="4222750"/>
          <p14:tracePt t="71295" x="1622425" y="4222750"/>
          <p14:tracePt t="71296" x="1612900" y="4222750"/>
          <p14:tracePt t="71298" x="1604963" y="4222750"/>
          <p14:tracePt t="71299" x="1595438" y="4222750"/>
          <p14:tracePt t="71302" x="1576388" y="4222750"/>
          <p14:tracePt t="71304" x="1568450" y="4222750"/>
          <p14:tracePt t="71310" x="1541463" y="4232275"/>
          <p14:tracePt t="71313" x="1522413" y="4232275"/>
          <p14:tracePt t="71315" x="1504950" y="4240213"/>
          <p14:tracePt t="71317" x="1495425" y="4240213"/>
          <p14:tracePt t="71319" x="1476375" y="4240213"/>
          <p14:tracePt t="71320" x="1468438" y="4240213"/>
          <p14:tracePt t="71321" x="1458913" y="4240213"/>
          <p14:tracePt t="71324" x="1439863" y="4240213"/>
          <p14:tracePt t="71327" x="1431925" y="4240213"/>
          <p14:tracePt t="71328" x="1422400" y="4249738"/>
          <p14:tracePt t="71329" x="1412875" y="4249738"/>
          <p14:tracePt t="71330" x="1403350" y="4249738"/>
          <p14:tracePt t="71333" x="1385888" y="4259263"/>
          <p14:tracePt t="71335" x="1376363" y="4259263"/>
          <p14:tracePt t="71336" x="1376363" y="4268788"/>
          <p14:tracePt t="71338" x="1366838" y="4268788"/>
          <p14:tracePt t="71341" x="1358900" y="4268788"/>
          <p14:tracePt t="71342" x="1349375" y="4276725"/>
          <p14:tracePt t="71344" x="1339850" y="4276725"/>
          <p14:tracePt t="71347" x="1330325" y="4276725"/>
          <p14:tracePt t="71354" x="1330325" y="4286250"/>
          <p14:tracePt t="71363" x="1322388" y="4295775"/>
          <p14:tracePt t="71376" x="1322388" y="4303713"/>
          <p14:tracePt t="71389" x="1322388" y="4313238"/>
          <p14:tracePt t="71400" x="1322388" y="4322763"/>
          <p14:tracePt t="71416" x="1312863" y="4332288"/>
          <p14:tracePt t="71488" x="1312863" y="4340225"/>
          <p14:tracePt t="71508" x="1303338" y="4340225"/>
          <p14:tracePt t="71520" x="1303338" y="4349750"/>
          <p14:tracePt t="71533" x="1293813" y="4359275"/>
          <p14:tracePt t="71541" x="1293813" y="4368800"/>
          <p14:tracePt t="71547" x="1293813" y="4376738"/>
          <p14:tracePt t="71559" x="1285875" y="4386263"/>
          <p14:tracePt t="71579" x="1276350" y="4395788"/>
          <p14:tracePt t="71603" x="1276350" y="4405313"/>
          <p14:tracePt t="71614" x="1266825" y="4405313"/>
          <p14:tracePt t="71628" x="1258888" y="4413250"/>
          <p14:tracePt t="71665" x="1249363" y="4413250"/>
          <p14:tracePt t="71678" x="1239838" y="4413250"/>
          <p14:tracePt t="71688" x="1230313" y="4422775"/>
          <p14:tracePt t="71694" x="1222375" y="4422775"/>
          <p14:tracePt t="71710" x="1203325" y="4422775"/>
          <p14:tracePt t="71716" x="1193800" y="4422775"/>
          <p14:tracePt t="71726" x="1185863" y="4422775"/>
          <p14:tracePt t="71728" x="1185863" y="4432300"/>
          <p14:tracePt t="86087" x="1176338" y="4432300"/>
          <p14:tracePt t="86095" x="1166813" y="4432300"/>
          <p14:tracePt t="86098" x="1157288" y="4432300"/>
          <p14:tracePt t="86100" x="1149350" y="4432300"/>
          <p14:tracePt t="86102" x="1139825" y="4432300"/>
          <p14:tracePt t="86104" x="1130300" y="4432300"/>
          <p14:tracePt t="86105" x="1120775" y="4422775"/>
          <p14:tracePt t="86107" x="1112838" y="4422775"/>
          <p14:tracePt t="86108" x="1112838" y="4413250"/>
          <p14:tracePt t="86110" x="1103313" y="4413250"/>
          <p14:tracePt t="86111" x="1103313" y="4405313"/>
          <p14:tracePt t="86112" x="1093788" y="4405313"/>
          <p14:tracePt t="86113" x="1084263" y="4405313"/>
          <p14:tracePt t="86114" x="1084263" y="4395788"/>
          <p14:tracePt t="86115" x="1076325" y="4395788"/>
          <p14:tracePt t="86117" x="1066800" y="4395788"/>
          <p14:tracePt t="86118" x="1066800" y="4386263"/>
          <p14:tracePt t="86119" x="1057275" y="4376738"/>
          <p14:tracePt t="86121" x="1047750" y="4368800"/>
          <p14:tracePt t="86122" x="1039813" y="4359275"/>
          <p14:tracePt t="86124" x="1020763" y="4340225"/>
          <p14:tracePt t="86124" x="1011238" y="4340225"/>
          <p14:tracePt t="86125" x="1011238" y="4332288"/>
          <p14:tracePt t="86128" x="1003300" y="4313238"/>
          <p14:tracePt t="86129" x="984250" y="4303713"/>
          <p14:tracePt t="86130" x="984250" y="4286250"/>
          <p14:tracePt t="86132" x="957263" y="4268788"/>
          <p14:tracePt t="86133" x="939800" y="4259263"/>
          <p14:tracePt t="86134" x="930275" y="4222750"/>
          <p14:tracePt t="86135" x="911225" y="4213225"/>
          <p14:tracePt t="86136" x="903288" y="4195763"/>
          <p14:tracePt t="86137" x="884238" y="4176713"/>
          <p14:tracePt t="86138" x="866775" y="4167188"/>
          <p14:tracePt t="86139" x="847725" y="4149725"/>
          <p14:tracePt t="86140" x="830263" y="4130675"/>
          <p14:tracePt t="86141" x="811213" y="4113213"/>
          <p14:tracePt t="86143" x="784225" y="4076700"/>
          <p14:tracePt t="86144" x="757238" y="4049713"/>
          <p14:tracePt t="86145" x="738188" y="4030663"/>
          <p14:tracePt t="86146" x="701675" y="4013200"/>
          <p14:tracePt t="86147" x="684213" y="3984625"/>
          <p14:tracePt t="86148" x="665163" y="3957638"/>
          <p14:tracePt t="86149" x="638175" y="3940175"/>
          <p14:tracePt t="86149" x="601663" y="3903663"/>
          <p14:tracePt t="86151" x="574675" y="3875088"/>
          <p14:tracePt t="86153" x="538163" y="3857625"/>
          <p14:tracePt t="86154" x="528638" y="3840163"/>
          <p14:tracePt t="86156" x="511175" y="3811588"/>
          <p14:tracePt t="86156" x="446088" y="3757613"/>
          <p14:tracePt t="86158" x="419100" y="3721100"/>
          <p14:tracePt t="86159" x="365125" y="3675063"/>
          <p14:tracePt t="86161" x="301625" y="3611563"/>
          <p14:tracePt t="86162" x="273050" y="3575050"/>
          <p14:tracePt t="86163" x="236538" y="3548063"/>
          <p14:tracePt t="86163" x="209550" y="3511550"/>
          <p14:tracePt t="86164" x="163513" y="3465513"/>
          <p14:tracePt t="86165" x="109538" y="3429000"/>
          <p14:tracePt t="86168" x="73025" y="3382963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Schedule 4</a:t>
            </a:r>
          </a:p>
        </p:txBody>
      </p:sp>
      <p:sp>
        <p:nvSpPr>
          <p:cNvPr id="18435" name="Rectangle 4"/>
          <p:cNvSpPr>
            <a:spLocks noGrp="1" noChangeArrowheads="1"/>
          </p:cNvSpPr>
          <p:nvPr>
            <p:ph idx="1"/>
          </p:nvPr>
        </p:nvSpPr>
        <p:spPr>
          <a:xfrm>
            <a:off x="683580" y="1102497"/>
            <a:ext cx="8161969" cy="5367972"/>
          </a:xfrm>
          <a:noFill/>
        </p:spPr>
        <p:txBody>
          <a:bodyPr/>
          <a:lstStyle/>
          <a:p>
            <a:pPr>
              <a:tabLst>
                <a:tab pos="1947863" algn="l"/>
                <a:tab pos="2684463" algn="l"/>
                <a:tab pos="3594100" algn="l"/>
                <a:tab pos="4286250" algn="l"/>
              </a:tabLst>
            </a:pPr>
            <a:r>
              <a:rPr lang="en-US" altLang="en-US" dirty="0"/>
              <a:t>The following concurrent schedule does not preserve the value of (</a:t>
            </a:r>
            <a:r>
              <a:rPr lang="en-US" altLang="en-US" i="1" dirty="0"/>
              <a:t>A </a:t>
            </a:r>
            <a:r>
              <a:rPr lang="en-US" altLang="en-US" dirty="0"/>
              <a:t>+ </a:t>
            </a:r>
            <a:r>
              <a:rPr lang="en-US" altLang="en-US" i="1" dirty="0"/>
              <a:t>B)</a:t>
            </a:r>
            <a:r>
              <a:rPr lang="en-US" altLang="en-US" dirty="0"/>
              <a:t>.			</a:t>
            </a:r>
            <a:endParaRPr lang="en-US" altLang="en-US" i="1" dirty="0"/>
          </a:p>
        </p:txBody>
      </p:sp>
      <p:pic>
        <p:nvPicPr>
          <p:cNvPr id="18436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2835" y="1630359"/>
            <a:ext cx="3377303" cy="4217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DF87C985-3862-4701-84EE-5205406CBE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36"/>
    </mc:Choice>
    <mc:Fallback>
      <p:transition spd="slow" advTm="37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292" x="17463" y="2189163"/>
          <p14:tracePt t="14293" x="26988" y="2189163"/>
          <p14:tracePt t="14296" x="36513" y="2189163"/>
          <p14:tracePt t="14297" x="36513" y="2197100"/>
          <p14:tracePt t="14299" x="46038" y="2197100"/>
          <p14:tracePt t="14300" x="53975" y="2197100"/>
          <p14:tracePt t="14302" x="63500" y="2206625"/>
          <p14:tracePt t="14303" x="73025" y="2206625"/>
          <p14:tracePt t="14305" x="82550" y="2206625"/>
          <p14:tracePt t="14308" x="90488" y="2206625"/>
          <p14:tracePt t="14310" x="100013" y="2206625"/>
          <p14:tracePt t="14313" x="109538" y="2206625"/>
          <p14:tracePt t="14313" x="109538" y="2216150"/>
          <p14:tracePt t="14315" x="119063" y="2216150"/>
          <p14:tracePt t="14316" x="127000" y="2216150"/>
          <p14:tracePt t="14318" x="136525" y="2216150"/>
          <p14:tracePt t="14321" x="136525" y="2225675"/>
          <p14:tracePt t="14323" x="146050" y="2225675"/>
          <p14:tracePt t="14326" x="155575" y="2225675"/>
          <p14:tracePt t="14328" x="163513" y="2225675"/>
          <p14:tracePt t="14329" x="163513" y="2233613"/>
          <p14:tracePt t="14330" x="173038" y="2233613"/>
          <p14:tracePt t="14332" x="182563" y="2233613"/>
          <p14:tracePt t="14334" x="192088" y="2233613"/>
          <p14:tracePt t="14337" x="192088" y="2243138"/>
          <p14:tracePt t="14338" x="200025" y="2243138"/>
          <p14:tracePt t="14340" x="209550" y="2243138"/>
          <p14:tracePt t="14342" x="219075" y="2243138"/>
          <p14:tracePt t="14344" x="228600" y="2252663"/>
          <p14:tracePt t="14346" x="236538" y="2252663"/>
          <p14:tracePt t="14348" x="246063" y="2252663"/>
          <p14:tracePt t="14352" x="255588" y="2252663"/>
          <p14:tracePt t="14355" x="265113" y="2252663"/>
          <p14:tracePt t="14358" x="273050" y="2252663"/>
          <p14:tracePt t="14359" x="282575" y="2252663"/>
          <p14:tracePt t="14361" x="292100" y="2262188"/>
          <p14:tracePt t="14366" x="301625" y="2262188"/>
          <p14:tracePt t="14368" x="309563" y="2262188"/>
          <p14:tracePt t="14369" x="319088" y="2262188"/>
          <p14:tracePt t="14371" x="328613" y="2262188"/>
          <p14:tracePt t="14372" x="336550" y="2262188"/>
          <p14:tracePt t="14373" x="336550" y="2270125"/>
          <p14:tracePt t="14374" x="346075" y="2270125"/>
          <p14:tracePt t="14377" x="355600" y="2270125"/>
          <p14:tracePt t="14379" x="365125" y="2270125"/>
          <p14:tracePt t="14381" x="373063" y="2270125"/>
          <p14:tracePt t="14382" x="382588" y="2279650"/>
          <p14:tracePt t="14383" x="392113" y="2279650"/>
          <p14:tracePt t="14385" x="401638" y="2279650"/>
          <p14:tracePt t="14388" x="409575" y="2279650"/>
          <p14:tracePt t="14389" x="419100" y="2289175"/>
          <p14:tracePt t="14390" x="428625" y="2289175"/>
          <p14:tracePt t="14392" x="438150" y="2289175"/>
          <p14:tracePt t="14393" x="446088" y="2289175"/>
          <p14:tracePt t="14394" x="455613" y="2289175"/>
          <p14:tracePt t="14396" x="465138" y="2289175"/>
          <p14:tracePt t="14398" x="474663" y="2298700"/>
          <p14:tracePt t="14399" x="482600" y="2298700"/>
          <p14:tracePt t="14400" x="492125" y="2298700"/>
          <p14:tracePt t="14402" x="501650" y="2298700"/>
          <p14:tracePt t="14403" x="511175" y="2306638"/>
          <p14:tracePt t="14405" x="528638" y="2306638"/>
          <p14:tracePt t="14407" x="538163" y="2306638"/>
          <p14:tracePt t="14409" x="547688" y="2306638"/>
          <p14:tracePt t="14410" x="555625" y="2306638"/>
          <p14:tracePt t="14413" x="574675" y="2306638"/>
          <p14:tracePt t="14415" x="584200" y="2306638"/>
          <p14:tracePt t="14415" x="592138" y="2316163"/>
          <p14:tracePt t="14418" x="611188" y="2316163"/>
          <p14:tracePt t="14419" x="620713" y="2316163"/>
          <p14:tracePt t="14421" x="628650" y="2325688"/>
          <p14:tracePt t="14423" x="647700" y="2325688"/>
          <p14:tracePt t="14425" x="655638" y="2325688"/>
          <p14:tracePt t="14430" x="665163" y="2335213"/>
          <p14:tracePt t="14431" x="674688" y="2335213"/>
          <p14:tracePt t="14432" x="684213" y="2335213"/>
          <p14:tracePt t="14433" x="692150" y="2335213"/>
          <p14:tracePt t="14435" x="701675" y="2343150"/>
          <p14:tracePt t="14437" x="711200" y="2343150"/>
          <p14:tracePt t="14439" x="720725" y="2343150"/>
          <p14:tracePt t="14440" x="728663" y="2343150"/>
          <p14:tracePt t="14443" x="738188" y="2352675"/>
          <p14:tracePt t="14445" x="747713" y="2352675"/>
          <p14:tracePt t="14446" x="757238" y="2352675"/>
          <p14:tracePt t="14450" x="765175" y="2352675"/>
          <p14:tracePt t="14452" x="774700" y="2352675"/>
          <p14:tracePt t="14454" x="784225" y="2352675"/>
          <p14:tracePt t="14456" x="793750" y="2362200"/>
          <p14:tracePt t="14458" x="801688" y="2362200"/>
          <p14:tracePt t="14459" x="811213" y="2362200"/>
          <p14:tracePt t="14464" x="820738" y="2362200"/>
          <p14:tracePt t="14468" x="830263" y="2362200"/>
          <p14:tracePt t="14471" x="838200" y="2362200"/>
          <p14:tracePt t="14476" x="847725" y="2362200"/>
          <p14:tracePt t="14481" x="857250" y="2362200"/>
          <p14:tracePt t="14488" x="866775" y="2362200"/>
          <p14:tracePt t="14494" x="866775" y="2371725"/>
          <p14:tracePt t="14503" x="874713" y="2371725"/>
          <p14:tracePt t="14509" x="884238" y="2371725"/>
          <p14:tracePt t="14514" x="893763" y="2371725"/>
          <p14:tracePt t="14520" x="903288" y="2371725"/>
          <p14:tracePt t="14524" x="911225" y="2371725"/>
          <p14:tracePt t="14528" x="920750" y="2371725"/>
          <p14:tracePt t="14533" x="930275" y="2371725"/>
          <p14:tracePt t="14535" x="939800" y="2371725"/>
          <p14:tracePt t="14539" x="947738" y="2371725"/>
          <p14:tracePt t="14540" x="947738" y="2379663"/>
          <p14:tracePt t="14542" x="957263" y="2379663"/>
          <p14:tracePt t="14544" x="966788" y="2379663"/>
          <p14:tracePt t="14547" x="974725" y="2379663"/>
          <p14:tracePt t="14551" x="984250" y="2379663"/>
          <p14:tracePt t="14554" x="993775" y="2389188"/>
          <p14:tracePt t="14557" x="1003300" y="2389188"/>
          <p14:tracePt t="14560" x="1011238" y="2389188"/>
          <p14:tracePt t="14562" x="1020763" y="2389188"/>
          <p14:tracePt t="14567" x="1030288" y="2389188"/>
          <p14:tracePt t="14568" x="1030288" y="2398713"/>
          <p14:tracePt t="14569" x="1039813" y="2398713"/>
          <p14:tracePt t="14571" x="1047750" y="2398713"/>
          <p14:tracePt t="14573" x="1057275" y="2398713"/>
          <p14:tracePt t="14575" x="1066800" y="2408238"/>
          <p14:tracePt t="14576" x="1076325" y="2408238"/>
          <p14:tracePt t="14581" x="1084263" y="2408238"/>
          <p14:tracePt t="14582" x="1093788" y="2408238"/>
          <p14:tracePt t="14584" x="1103313" y="2416175"/>
          <p14:tracePt t="14586" x="1112838" y="2416175"/>
          <p14:tracePt t="14587" x="1120775" y="2416175"/>
          <p14:tracePt t="14589" x="1130300" y="2416175"/>
          <p14:tracePt t="14592" x="1139825" y="2416175"/>
          <p14:tracePt t="14594" x="1149350" y="2416175"/>
          <p14:tracePt t="14596" x="1166813" y="2425700"/>
          <p14:tracePt t="14598" x="1176338" y="2425700"/>
          <p14:tracePt t="14600" x="1185863" y="2425700"/>
          <p14:tracePt t="14602" x="1193800" y="2435225"/>
          <p14:tracePt t="14605" x="1203325" y="2435225"/>
          <p14:tracePt t="14606" x="1212850" y="2435225"/>
          <p14:tracePt t="14607" x="1212850" y="2444750"/>
          <p14:tracePt t="14608" x="1222375" y="2444750"/>
          <p14:tracePt t="14609" x="1230313" y="2444750"/>
          <p14:tracePt t="14611" x="1239838" y="2444750"/>
          <p14:tracePt t="14614" x="1249363" y="2452688"/>
          <p14:tracePt t="14617" x="1258888" y="2452688"/>
          <p14:tracePt t="14619" x="1266825" y="2452688"/>
          <p14:tracePt t="14620" x="1266825" y="2462213"/>
          <p14:tracePt t="14621" x="1276350" y="2462213"/>
          <p14:tracePt t="14624" x="1285875" y="2462213"/>
          <p14:tracePt t="14628" x="1285875" y="2471738"/>
          <p14:tracePt t="14629" x="1293813" y="2471738"/>
          <p14:tracePt t="14634" x="1303338" y="2471738"/>
          <p14:tracePt t="14637" x="1312863" y="2471738"/>
          <p14:tracePt t="14644" x="1322388" y="2471738"/>
          <p14:tracePt t="14649" x="1330325" y="2471738"/>
          <p14:tracePt t="14654" x="1339850" y="2471738"/>
          <p14:tracePt t="14656" x="1339850" y="2481263"/>
          <p14:tracePt t="14668" x="1349375" y="2481263"/>
          <p14:tracePt t="14672" x="1349375" y="2489200"/>
          <p14:tracePt t="14674" x="1358900" y="2489200"/>
          <p14:tracePt t="14681" x="1366838" y="2489200"/>
          <p14:tracePt t="14687" x="1376363" y="2489200"/>
          <p14:tracePt t="14693" x="1385888" y="2498725"/>
          <p14:tracePt t="14698" x="1395413" y="2498725"/>
          <p14:tracePt t="14703" x="1395413" y="2508250"/>
          <p14:tracePt t="14704" x="1403350" y="2508250"/>
          <p14:tracePt t="14707" x="1412875" y="2508250"/>
          <p14:tracePt t="14709" x="1422400" y="2508250"/>
          <p14:tracePt t="14711" x="1431925" y="2508250"/>
          <p14:tracePt t="14713" x="1431925" y="2517775"/>
          <p14:tracePt t="14715" x="1439863" y="2517775"/>
          <p14:tracePt t="14717" x="1449388" y="2517775"/>
          <p14:tracePt t="14720" x="1449388" y="2525713"/>
          <p14:tracePt t="14721" x="1458913" y="2525713"/>
          <p14:tracePt t="14723" x="1468438" y="2525713"/>
          <p14:tracePt t="14726" x="1476375" y="2525713"/>
          <p14:tracePt t="14728" x="1485900" y="2525713"/>
          <p14:tracePt t="14730" x="1495425" y="2525713"/>
          <p14:tracePt t="14733" x="1504950" y="2525713"/>
          <p14:tracePt t="14734" x="1504950" y="2535238"/>
          <p14:tracePt t="14737" x="1512888" y="2535238"/>
          <p14:tracePt t="14740" x="1522413" y="2535238"/>
          <p14:tracePt t="14741" x="1531938" y="2535238"/>
          <p14:tracePt t="14744" x="1541463" y="2544763"/>
          <p14:tracePt t="14746" x="1549400" y="2544763"/>
          <p14:tracePt t="14749" x="1558925" y="2544763"/>
          <p14:tracePt t="14752" x="1558925" y="2554288"/>
          <p14:tracePt t="14755" x="1568450" y="2554288"/>
          <p14:tracePt t="14758" x="1576388" y="2554288"/>
          <p14:tracePt t="14760" x="1576388" y="2562225"/>
          <p14:tracePt t="14762" x="1585913" y="2562225"/>
          <p14:tracePt t="14764" x="1595438" y="2562225"/>
          <p14:tracePt t="14767" x="1604963" y="2562225"/>
          <p14:tracePt t="14769" x="1604963" y="2571750"/>
          <p14:tracePt t="14773" x="1612900" y="2571750"/>
          <p14:tracePt t="14775" x="1622425" y="2571750"/>
          <p14:tracePt t="14778" x="1631950" y="2571750"/>
          <p14:tracePt t="14781" x="1641475" y="2571750"/>
          <p14:tracePt t="14784" x="1649413" y="2581275"/>
          <p14:tracePt t="14786" x="1658938" y="2581275"/>
          <p14:tracePt t="14790" x="1668463" y="2581275"/>
          <p14:tracePt t="14793" x="1677988" y="2589213"/>
          <p14:tracePt t="14795" x="1685925" y="2589213"/>
          <p14:tracePt t="14798" x="1695450" y="2589213"/>
          <p14:tracePt t="14799" x="1704975" y="2589213"/>
          <p14:tracePt t="14800" x="1704975" y="2598738"/>
          <p14:tracePt t="14801" x="1714500" y="2598738"/>
          <p14:tracePt t="14805" x="1722438" y="2598738"/>
          <p14:tracePt t="14806" x="1722438" y="2608263"/>
          <p14:tracePt t="14808" x="1731963" y="2608263"/>
          <p14:tracePt t="14809" x="1741488" y="2608263"/>
          <p14:tracePt t="14811" x="1751013" y="2608263"/>
          <p14:tracePt t="14813" x="1758950" y="2617788"/>
          <p14:tracePt t="14814" x="1768475" y="2617788"/>
          <p14:tracePt t="14817" x="1778000" y="2625725"/>
          <p14:tracePt t="14819" x="1787525" y="2625725"/>
          <p14:tracePt t="14821" x="1795463" y="2625725"/>
          <p14:tracePt t="14823" x="1804988" y="2625725"/>
          <p14:tracePt t="14825" x="1814513" y="2625725"/>
          <p14:tracePt t="14828" x="1824038" y="2625725"/>
          <p14:tracePt t="14833" x="1824038" y="2635250"/>
          <p14:tracePt t="14835" x="1831975" y="2635250"/>
          <p14:tracePt t="14840" x="1841500" y="2635250"/>
          <p14:tracePt t="14849" x="1851025" y="2635250"/>
          <p14:tracePt t="14868" x="1851025" y="2644775"/>
          <p14:tracePt t="14869" x="1860550" y="2644775"/>
          <p14:tracePt t="15100" x="1868488" y="2644775"/>
          <p14:tracePt t="15117" x="1878013" y="2644775"/>
          <p14:tracePt t="15121" x="1887538" y="2644775"/>
          <p14:tracePt t="15126" x="1895475" y="2644775"/>
          <p14:tracePt t="15130" x="1905000" y="2644775"/>
          <p14:tracePt t="15133" x="1914525" y="2644775"/>
          <p14:tracePt t="15134" x="1924050" y="2644775"/>
          <p14:tracePt t="15138" x="1924050" y="2654300"/>
          <p14:tracePt t="15139" x="1931988" y="2654300"/>
          <p14:tracePt t="15142" x="1941513" y="2654300"/>
          <p14:tracePt t="15144" x="1951038" y="2662238"/>
          <p14:tracePt t="15148" x="1960563" y="2662238"/>
          <p14:tracePt t="15150" x="1978025" y="2662238"/>
          <p14:tracePt t="15154" x="1987550" y="2671763"/>
          <p14:tracePt t="15157" x="1997075" y="2671763"/>
          <p14:tracePt t="15160" x="2005013" y="2671763"/>
          <p14:tracePt t="15163" x="2014538" y="2681288"/>
          <p14:tracePt t="15164" x="2024063" y="2681288"/>
          <p14:tracePt t="15167" x="2033588" y="2681288"/>
          <p14:tracePt t="15172" x="2041525" y="2681288"/>
          <p14:tracePt t="15176" x="2051050" y="2681288"/>
          <p14:tracePt t="15179" x="2060575" y="2690813"/>
          <p14:tracePt t="15182" x="2070100" y="2690813"/>
          <p14:tracePt t="15187" x="2078038" y="2690813"/>
          <p14:tracePt t="15194" x="2078038" y="2698750"/>
          <p14:tracePt t="15196" x="2087563" y="2698750"/>
          <p14:tracePt t="25275" x="2097088" y="2698750"/>
          <p14:tracePt t="25278" x="2106613" y="2698750"/>
          <p14:tracePt t="25279" x="2124075" y="2698750"/>
          <p14:tracePt t="25280" x="2143125" y="2698750"/>
          <p14:tracePt t="25282" x="2160588" y="2698750"/>
          <p14:tracePt t="25283" x="2170113" y="2698750"/>
          <p14:tracePt t="25283" x="2179638" y="2698750"/>
          <p14:tracePt t="25284" x="2187575" y="2698750"/>
          <p14:tracePt t="25285" x="2206625" y="2698750"/>
          <p14:tracePt t="25286" x="2214563" y="2698750"/>
          <p14:tracePt t="25287" x="2233613" y="2698750"/>
          <p14:tracePt t="25289" x="2251075" y="2698750"/>
          <p14:tracePt t="25290" x="2260600" y="2698750"/>
          <p14:tracePt t="25293" x="2270125" y="2698750"/>
          <p14:tracePt t="25294" x="2279650" y="2698750"/>
          <p14:tracePt t="25294" x="2287588" y="2698750"/>
          <p14:tracePt t="25295" x="2297113" y="2698750"/>
          <p14:tracePt t="25300" x="2306638" y="2698750"/>
          <p14:tracePt t="25315" x="2316163" y="2698750"/>
          <p14:tracePt t="25322" x="2324100" y="2698750"/>
          <p14:tracePt t="25326" x="2333625" y="2698750"/>
          <p14:tracePt t="25330" x="2343150" y="2698750"/>
          <p14:tracePt t="25333" x="2352675" y="2698750"/>
          <p14:tracePt t="25335" x="2360613" y="2690813"/>
          <p14:tracePt t="25340" x="2370138" y="2690813"/>
          <p14:tracePt t="25343" x="2389188" y="2690813"/>
          <p14:tracePt t="25345" x="2397125" y="2690813"/>
          <p14:tracePt t="25347" x="2406650" y="2681288"/>
          <p14:tracePt t="25349" x="2416175" y="2681288"/>
          <p14:tracePt t="25352" x="2425700" y="2681288"/>
          <p14:tracePt t="25354" x="2433638" y="2671763"/>
          <p14:tracePt t="25356" x="2443163" y="2671763"/>
          <p14:tracePt t="25358" x="2452688" y="2671763"/>
          <p14:tracePt t="25360" x="2462213" y="2662238"/>
          <p14:tracePt t="25363" x="2470150" y="2662238"/>
          <p14:tracePt t="25369" x="2479675" y="2654300"/>
          <p14:tracePt t="25373" x="2489200" y="2654300"/>
          <p14:tracePt t="25376" x="2498725" y="2644775"/>
          <p14:tracePt t="25381" x="2506663" y="2644775"/>
          <p14:tracePt t="25388" x="2516188" y="2644775"/>
          <p14:tracePt t="25395" x="2525713" y="2635250"/>
          <p14:tracePt t="25415" x="2533650" y="2635250"/>
          <p14:tracePt t="25429" x="2543175" y="2635250"/>
          <p14:tracePt t="25440" x="2543175" y="2625725"/>
          <p14:tracePt t="25453" x="2552700" y="2625725"/>
          <p14:tracePt t="25635" x="2543175" y="2625725"/>
          <p14:tracePt t="25641" x="2533650" y="2625725"/>
          <p14:tracePt t="25647" x="2525713" y="2625725"/>
          <p14:tracePt t="25651" x="2516188" y="2635250"/>
          <p14:tracePt t="25654" x="2506663" y="2635250"/>
          <p14:tracePt t="25657" x="2498725" y="2644775"/>
          <p14:tracePt t="25659" x="2489200" y="2644775"/>
          <p14:tracePt t="25662" x="2479675" y="2654300"/>
          <p14:tracePt t="25665" x="2462213" y="2662238"/>
          <p14:tracePt t="25666" x="2452688" y="2662238"/>
          <p14:tracePt t="25668" x="2443163" y="2671763"/>
          <p14:tracePt t="25669" x="2433638" y="2671763"/>
          <p14:tracePt t="25671" x="2425700" y="2681288"/>
          <p14:tracePt t="25674" x="2416175" y="2681288"/>
          <p14:tracePt t="25677" x="2397125" y="2681288"/>
          <p14:tracePt t="25680" x="2370138" y="2690813"/>
          <p14:tracePt t="25681" x="2360613" y="2698750"/>
          <p14:tracePt t="25685" x="2343150" y="2698750"/>
          <p14:tracePt t="25687" x="2324100" y="2698750"/>
          <p14:tracePt t="25688" x="2316163" y="2698750"/>
          <p14:tracePt t="25689" x="2306638" y="2698750"/>
          <p14:tracePt t="25690" x="2297113" y="2708275"/>
          <p14:tracePt t="25691" x="2287588" y="2708275"/>
          <p14:tracePt t="25693" x="2279650" y="2717800"/>
          <p14:tracePt t="25694" x="2260600" y="2717800"/>
          <p14:tracePt t="25696" x="2243138" y="2727325"/>
          <p14:tracePt t="25697" x="2233613" y="2727325"/>
          <p14:tracePt t="25698" x="2224088" y="2727325"/>
          <p14:tracePt t="25699" x="2214563" y="2727325"/>
          <p14:tracePt t="25699" x="2206625" y="2735263"/>
          <p14:tracePt t="25700" x="2197100" y="2735263"/>
          <p14:tracePt t="25701" x="2187575" y="2735263"/>
          <p14:tracePt t="25703" x="2160588" y="2744788"/>
          <p14:tracePt t="25705" x="2151063" y="2744788"/>
          <p14:tracePt t="25706" x="2143125" y="2744788"/>
          <p14:tracePt t="25707" x="2133600" y="2744788"/>
          <p14:tracePt t="25709" x="2114550" y="2754313"/>
          <p14:tracePt t="25712" x="2097088" y="2754313"/>
          <p14:tracePt t="25713" x="2078038" y="2754313"/>
          <p14:tracePt t="25716" x="2060575" y="2754313"/>
          <p14:tracePt t="25717" x="2051050" y="2754313"/>
          <p14:tracePt t="25719" x="2041525" y="2754313"/>
          <p14:tracePt t="25720" x="2033588" y="2754313"/>
          <p14:tracePt t="25722" x="2024063" y="2754313"/>
          <p14:tracePt t="25724" x="2014538" y="2754313"/>
          <p14:tracePt t="25724" x="2005013" y="2763838"/>
          <p14:tracePt t="25728" x="1987550" y="2763838"/>
          <p14:tracePt t="25729" x="1978025" y="2763838"/>
          <p14:tracePt t="25730" x="1968500" y="2763838"/>
          <p14:tracePt t="25732" x="1960563" y="2763838"/>
          <p14:tracePt t="25734" x="1951038" y="2763838"/>
          <p14:tracePt t="25735" x="1941513" y="2763838"/>
          <p14:tracePt t="25737" x="1931988" y="2763838"/>
          <p14:tracePt t="25739" x="1924050" y="2763838"/>
          <p14:tracePt t="25742" x="1914525" y="2763838"/>
          <p14:tracePt t="25747" x="1905000" y="2763838"/>
          <p14:tracePt t="25748" x="1895475" y="2754313"/>
          <p14:tracePt t="25750" x="1887538" y="2754313"/>
          <p14:tracePt t="25752" x="1878013" y="2754313"/>
          <p14:tracePt t="25754" x="1868488" y="2744788"/>
          <p14:tracePt t="25755" x="1860550" y="2744788"/>
          <p14:tracePt t="25757" x="1860550" y="2735263"/>
          <p14:tracePt t="25761" x="1851025" y="2735263"/>
          <p14:tracePt t="25761" x="1841500" y="2727325"/>
          <p14:tracePt t="25763" x="1831975" y="2727325"/>
          <p14:tracePt t="25765" x="1824038" y="2727325"/>
          <p14:tracePt t="25766" x="1814513" y="2717800"/>
          <p14:tracePt t="25768" x="1804988" y="2708275"/>
          <p14:tracePt t="25770" x="1804988" y="2698750"/>
          <p14:tracePt t="25773" x="1795463" y="2690813"/>
          <p14:tracePt t="25773" x="1787525" y="2690813"/>
          <p14:tracePt t="25776" x="1778000" y="2681288"/>
          <p14:tracePt t="25777" x="1768475" y="2671763"/>
          <p14:tracePt t="25780" x="1751013" y="2662238"/>
          <p14:tracePt t="25781" x="1751013" y="2654300"/>
          <p14:tracePt t="25783" x="1741488" y="2644775"/>
          <p14:tracePt t="25784" x="1731963" y="2644775"/>
          <p14:tracePt t="25785" x="1722438" y="2625725"/>
          <p14:tracePt t="25787" x="1714500" y="2617788"/>
          <p14:tracePt t="25788" x="1704975" y="2608263"/>
          <p14:tracePt t="25790" x="1695450" y="2598738"/>
          <p14:tracePt t="25792" x="1677988" y="2598738"/>
          <p14:tracePt t="25794" x="1677988" y="2589213"/>
          <p14:tracePt t="25795" x="1668463" y="2581275"/>
          <p14:tracePt t="25796" x="1649413" y="2562225"/>
          <p14:tracePt t="25799" x="1631950" y="2544763"/>
          <p14:tracePt t="25801" x="1612900" y="2535238"/>
          <p14:tracePt t="25801" x="1604963" y="2525713"/>
          <p14:tracePt t="25802" x="1604963" y="2517775"/>
          <p14:tracePt t="25803" x="1585913" y="2517775"/>
          <p14:tracePt t="25804" x="1585913" y="2508250"/>
          <p14:tracePt t="25805" x="1585913" y="2498725"/>
          <p14:tracePt t="25806" x="1576388" y="2489200"/>
          <p14:tracePt t="25807" x="1558925" y="2481263"/>
          <p14:tracePt t="25809" x="1558925" y="2471738"/>
          <p14:tracePt t="25811" x="1531938" y="2452688"/>
          <p14:tracePt t="25814" x="1512888" y="2435225"/>
          <p14:tracePt t="25814" x="1504950" y="2425700"/>
          <p14:tracePt t="25815" x="1495425" y="2416175"/>
          <p14:tracePt t="25816" x="1495425" y="2408238"/>
          <p14:tracePt t="25817" x="1476375" y="2398713"/>
          <p14:tracePt t="25818" x="1468438" y="2389188"/>
          <p14:tracePt t="25819" x="1458913" y="2389188"/>
          <p14:tracePt t="25821" x="1439863" y="2371725"/>
          <p14:tracePt t="25823" x="1431925" y="2352675"/>
          <p14:tracePt t="25824" x="1422400" y="2352675"/>
          <p14:tracePt t="25826" x="1403350" y="2335213"/>
          <p14:tracePt t="25828" x="1395413" y="2316163"/>
          <p14:tracePt t="25829" x="1385888" y="2306638"/>
          <p14:tracePt t="25830" x="1376363" y="2298700"/>
          <p14:tracePt t="25832" x="1366838" y="2289175"/>
          <p14:tracePt t="25833" x="1366838" y="2279650"/>
          <p14:tracePt t="25833" x="1358900" y="2270125"/>
          <p14:tracePt t="25834" x="1349375" y="2262188"/>
          <p14:tracePt t="25835" x="1339850" y="2262188"/>
          <p14:tracePt t="25837" x="1330325" y="2243138"/>
          <p14:tracePt t="25838" x="1330325" y="2233613"/>
          <p14:tracePt t="25839" x="1322388" y="2233613"/>
          <p14:tracePt t="25840" x="1322388" y="2216150"/>
          <p14:tracePt t="25842" x="1312863" y="2216150"/>
          <p14:tracePt t="25843" x="1303338" y="2206625"/>
          <p14:tracePt t="25844" x="1303338" y="2197100"/>
          <p14:tracePt t="25845" x="1293813" y="2189163"/>
          <p14:tracePt t="25847" x="1285875" y="2179638"/>
          <p14:tracePt t="25848" x="1276350" y="2170113"/>
          <p14:tracePt t="25849" x="1276350" y="2160588"/>
          <p14:tracePt t="25851" x="1266825" y="2152650"/>
          <p14:tracePt t="25851" x="1266825" y="2143125"/>
          <p14:tracePt t="25852" x="1266825" y="2133600"/>
          <p14:tracePt t="25854" x="1266825" y="2125663"/>
          <p14:tracePt t="25856" x="1258888" y="2116138"/>
          <p14:tracePt t="25857" x="1258888" y="2106613"/>
          <p14:tracePt t="25859" x="1258888" y="2089150"/>
          <p14:tracePt t="25862" x="1249363" y="2079625"/>
          <p14:tracePt t="25863" x="1249363" y="2070100"/>
          <p14:tracePt t="25866" x="1249363" y="2052638"/>
          <p14:tracePt t="25868" x="1239838" y="2043113"/>
          <p14:tracePt t="25870" x="1239838" y="2033588"/>
          <p14:tracePt t="25871" x="1239838" y="2024063"/>
          <p14:tracePt t="25873" x="1239838" y="2016125"/>
          <p14:tracePt t="25875" x="1239838" y="2006600"/>
          <p14:tracePt t="25878" x="1239838" y="1997075"/>
          <p14:tracePt t="25879" x="1239838" y="1987550"/>
          <p14:tracePt t="25880" x="1239838" y="1979613"/>
          <p14:tracePt t="25882" x="1239838" y="1970088"/>
          <p14:tracePt t="25884" x="1239838" y="1960563"/>
          <p14:tracePt t="25890" x="1239838" y="1951038"/>
          <p14:tracePt t="25892" x="1239838" y="1943100"/>
          <p14:tracePt t="25896" x="1239838" y="1933575"/>
          <p14:tracePt t="25900" x="1239838" y="1924050"/>
          <p14:tracePt t="25904" x="1239838" y="1914525"/>
          <p14:tracePt t="25908" x="1249363" y="1906588"/>
          <p14:tracePt t="25917" x="1258888" y="1906588"/>
          <p14:tracePt t="25926" x="1258888" y="1897063"/>
          <p14:tracePt t="25930" x="1266825" y="1897063"/>
          <p14:tracePt t="25934" x="1266825" y="1887538"/>
          <p14:tracePt t="25936" x="1276350" y="1887538"/>
          <p14:tracePt t="25940" x="1285875" y="1887538"/>
          <p14:tracePt t="25944" x="1293813" y="1887538"/>
          <p14:tracePt t="25961" x="1349375" y="1878013"/>
          <p14:tracePt t="25963" x="1366838" y="1878013"/>
          <p14:tracePt t="25965" x="1376363" y="1878013"/>
          <p14:tracePt t="25967" x="1385888" y="1878013"/>
          <p14:tracePt t="25968" x="1395413" y="1878013"/>
          <p14:tracePt t="25970" x="1403350" y="1878013"/>
          <p14:tracePt t="25971" x="1412875" y="1878013"/>
          <p14:tracePt t="25972" x="1422400" y="1878013"/>
          <p14:tracePt t="25974" x="1431925" y="1878013"/>
          <p14:tracePt t="25977" x="1439863" y="1878013"/>
          <p14:tracePt t="25978" x="1458913" y="1878013"/>
          <p14:tracePt t="25979" x="1468438" y="1878013"/>
          <p14:tracePt t="25981" x="1485900" y="1878013"/>
          <p14:tracePt t="25983" x="1495425" y="1878013"/>
          <p14:tracePt t="25985" x="1504950" y="1878013"/>
          <p14:tracePt t="25987" x="1522413" y="1878013"/>
          <p14:tracePt t="25989" x="1531938" y="1878013"/>
          <p14:tracePt t="25990" x="1541463" y="1878013"/>
          <p14:tracePt t="25991" x="1549400" y="1878013"/>
          <p14:tracePt t="25993" x="1558925" y="1887538"/>
          <p14:tracePt t="25995" x="1568450" y="1897063"/>
          <p14:tracePt t="25996" x="1576388" y="1897063"/>
          <p14:tracePt t="25996" x="1585913" y="1897063"/>
          <p14:tracePt t="25997" x="1595438" y="1897063"/>
          <p14:tracePt t="25999" x="1604963" y="1897063"/>
          <p14:tracePt t="26001" x="1612900" y="1906588"/>
          <p14:tracePt t="26002" x="1622425" y="1914525"/>
          <p14:tracePt t="26004" x="1641475" y="1924050"/>
          <p14:tracePt t="26006" x="1649413" y="1933575"/>
          <p14:tracePt t="26007" x="1658938" y="1933575"/>
          <p14:tracePt t="26010" x="1668463" y="1943100"/>
          <p14:tracePt t="26013" x="1677988" y="1951038"/>
          <p14:tracePt t="26015" x="1685925" y="1951038"/>
          <p14:tracePt t="26015" x="1695450" y="1960563"/>
          <p14:tracePt t="26016" x="1695450" y="1970088"/>
          <p14:tracePt t="26017" x="1704975" y="1970088"/>
          <p14:tracePt t="26019" x="1714500" y="1979613"/>
          <p14:tracePt t="26020" x="1722438" y="1987550"/>
          <p14:tracePt t="26022" x="1731963" y="1997075"/>
          <p14:tracePt t="26023" x="1731963" y="2006600"/>
          <p14:tracePt t="26027" x="1741488" y="2016125"/>
          <p14:tracePt t="26030" x="1751013" y="2024063"/>
          <p14:tracePt t="26030" x="1758950" y="2033588"/>
          <p14:tracePt t="26033" x="1768475" y="2043113"/>
          <p14:tracePt t="26034" x="1778000" y="2052638"/>
          <p14:tracePt t="26036" x="1778000" y="2060575"/>
          <p14:tracePt t="26040" x="1787525" y="2060575"/>
          <p14:tracePt t="26041" x="1787525" y="2070100"/>
          <p14:tracePt t="26043" x="1795463" y="2079625"/>
          <p14:tracePt t="26044" x="1795463" y="2089150"/>
          <p14:tracePt t="26046" x="1804988" y="2097088"/>
          <p14:tracePt t="26048" x="1804988" y="2106613"/>
          <p14:tracePt t="26049" x="1814513" y="2116138"/>
          <p14:tracePt t="26053" x="1824038" y="2125663"/>
          <p14:tracePt t="26055" x="1824038" y="2133600"/>
          <p14:tracePt t="26057" x="1824038" y="2143125"/>
          <p14:tracePt t="26059" x="1831975" y="2152650"/>
          <p14:tracePt t="26061" x="1831975" y="2160588"/>
          <p14:tracePt t="26066" x="1831975" y="2170113"/>
          <p14:tracePt t="26067" x="1831975" y="2179638"/>
          <p14:tracePt t="26070" x="1831975" y="2189163"/>
          <p14:tracePt t="26071" x="1831975" y="2197100"/>
          <p14:tracePt t="26074" x="1831975" y="2206625"/>
          <p14:tracePt t="26076" x="1831975" y="2216150"/>
          <p14:tracePt t="26081" x="1831975" y="2225675"/>
          <p14:tracePt t="26084" x="1831975" y="2233613"/>
          <p14:tracePt t="26088" x="1831975" y="2243138"/>
          <p14:tracePt t="26090" x="1831975" y="2252663"/>
          <p14:tracePt t="26093" x="1824038" y="2262188"/>
          <p14:tracePt t="26096" x="1824038" y="2270125"/>
          <p14:tracePt t="26098" x="1814513" y="2270125"/>
          <p14:tracePt t="26103" x="1804988" y="2279650"/>
          <p14:tracePt t="26105" x="1804988" y="2289175"/>
          <p14:tracePt t="26107" x="1795463" y="2289175"/>
          <p14:tracePt t="26109" x="1795463" y="2298700"/>
          <p14:tracePt t="26111" x="1787525" y="2298700"/>
          <p14:tracePt t="26113" x="1787525" y="2306638"/>
          <p14:tracePt t="26116" x="1787525" y="2316163"/>
          <p14:tracePt t="26122" x="1778000" y="2325688"/>
          <p14:tracePt t="26126" x="1768475" y="2325688"/>
          <p14:tracePt t="26131" x="1768475" y="2335213"/>
          <p14:tracePt t="26135" x="1758950" y="2335213"/>
          <p14:tracePt t="26136" x="1758950" y="2343150"/>
          <p14:tracePt t="26172" x="1758950" y="2352675"/>
          <p14:tracePt t="36465" x="1751013" y="2352675"/>
          <p14:tracePt t="36472" x="1741488" y="2352675"/>
          <p14:tracePt t="36476" x="1722438" y="2352675"/>
          <p14:tracePt t="36478" x="1714500" y="2352675"/>
          <p14:tracePt t="36481" x="1695450" y="2352675"/>
          <p14:tracePt t="36483" x="1649413" y="2343150"/>
          <p14:tracePt t="36485" x="1631950" y="2335213"/>
          <p14:tracePt t="36487" x="1595438" y="2335213"/>
          <p14:tracePt t="36489" x="1576388" y="2325688"/>
          <p14:tracePt t="36491" x="1558925" y="2325688"/>
          <p14:tracePt t="36496" x="1449388" y="2306638"/>
          <p14:tracePt t="36497" x="1431925" y="2306638"/>
          <p14:tracePt t="36499" x="1403350" y="2306638"/>
          <p14:tracePt t="36500" x="1376363" y="2298700"/>
          <p14:tracePt t="36501" x="1366838" y="2298700"/>
          <p14:tracePt t="36502" x="1349375" y="2298700"/>
          <p14:tracePt t="36503" x="1330325" y="2298700"/>
          <p14:tracePt t="36504" x="1312863" y="2298700"/>
          <p14:tracePt t="36505" x="1293813" y="2289175"/>
          <p14:tracePt t="36506" x="1285875" y="2289175"/>
          <p14:tracePt t="36507" x="1266825" y="2289175"/>
          <p14:tracePt t="36508" x="1249363" y="2289175"/>
          <p14:tracePt t="36509" x="1222375" y="2289175"/>
          <p14:tracePt t="36511" x="1185863" y="2289175"/>
          <p14:tracePt t="36512" x="1157288" y="2279650"/>
          <p14:tracePt t="36513" x="1149350" y="2279650"/>
          <p14:tracePt t="36514" x="1130300" y="2279650"/>
          <p14:tracePt t="36515" x="1112838" y="2270125"/>
          <p14:tracePt t="36516" x="1093788" y="2270125"/>
          <p14:tracePt t="36517" x="1084263" y="2270125"/>
          <p14:tracePt t="36518" x="1057275" y="2270125"/>
          <p14:tracePt t="36519" x="1047750" y="2270125"/>
          <p14:tracePt t="36520" x="1020763" y="2270125"/>
          <p14:tracePt t="36521" x="1011238" y="2270125"/>
          <p14:tracePt t="36522" x="993775" y="2262188"/>
          <p14:tracePt t="36525" x="947738" y="2252663"/>
          <p14:tracePt t="36527" x="911225" y="2243138"/>
          <p14:tracePt t="36528" x="893763" y="2243138"/>
          <p14:tracePt t="36530" x="866775" y="2243138"/>
          <p14:tracePt t="36530" x="847725" y="2243138"/>
          <p14:tracePt t="36531" x="830263" y="2243138"/>
          <p14:tracePt t="36532" x="811213" y="2233613"/>
          <p14:tracePt t="36533" x="793750" y="2233613"/>
          <p14:tracePt t="36535" x="765175" y="2233613"/>
          <p14:tracePt t="36535" x="757238" y="2225675"/>
          <p14:tracePt t="36536" x="728663" y="2225675"/>
          <p14:tracePt t="36537" x="711200" y="2216150"/>
          <p14:tracePt t="36539" x="684213" y="2216150"/>
          <p14:tracePt t="36542" x="665163" y="2216150"/>
          <p14:tracePt t="36544" x="647700" y="2206625"/>
          <p14:tracePt t="36545" x="620713" y="2206625"/>
          <p14:tracePt t="36546" x="601663" y="2197100"/>
          <p14:tracePt t="36547" x="584200" y="2197100"/>
          <p14:tracePt t="36550" x="555625" y="2197100"/>
          <p14:tracePt t="36552" x="538163" y="2189163"/>
          <p14:tracePt t="36552" x="501650" y="2179638"/>
          <p14:tracePt t="36553" x="492125" y="2179638"/>
          <p14:tracePt t="36554" x="465138" y="2170113"/>
          <p14:tracePt t="36555" x="455613" y="2170113"/>
          <p14:tracePt t="36557" x="438150" y="2160588"/>
          <p14:tracePt t="36558" x="401638" y="2160588"/>
          <p14:tracePt t="36559" x="382588" y="2152650"/>
          <p14:tracePt t="36560" x="355600" y="2152650"/>
          <p14:tracePt t="36561" x="336550" y="2143125"/>
          <p14:tracePt t="36562" x="309563" y="2133600"/>
          <p14:tracePt t="36563" x="282575" y="2133600"/>
          <p14:tracePt t="36564" x="255588" y="2125663"/>
          <p14:tracePt t="36565" x="246063" y="2125663"/>
          <p14:tracePt t="36566" x="228600" y="2125663"/>
          <p14:tracePt t="36567" x="192088" y="2116138"/>
          <p14:tracePt t="36568" x="173038" y="2116138"/>
          <p14:tracePt t="36569" x="146050" y="2106613"/>
          <p14:tracePt t="36571" x="127000" y="2097088"/>
          <p14:tracePt t="36572" x="109538" y="2089150"/>
          <p14:tracePt t="36575" x="63500" y="2079625"/>
          <p14:tracePt t="36577" x="26988" y="207010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Serializability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>
          <a:xfrm>
            <a:off x="683580" y="1102497"/>
            <a:ext cx="8046083" cy="5367972"/>
          </a:xfrm>
        </p:spPr>
        <p:txBody>
          <a:bodyPr/>
          <a:lstStyle/>
          <a:p>
            <a:r>
              <a:rPr lang="en-US" altLang="en-US" b="1" dirty="0"/>
              <a:t>Basic Assumption</a:t>
            </a:r>
            <a:r>
              <a:rPr lang="en-US" altLang="en-US" dirty="0"/>
              <a:t> – Each transaction preserves database consistency.</a:t>
            </a:r>
          </a:p>
          <a:p>
            <a:r>
              <a:rPr lang="en-US" altLang="en-US" dirty="0"/>
              <a:t>Thus, serial execution of a set of transactions preserves database consistency.</a:t>
            </a:r>
          </a:p>
          <a:p>
            <a:r>
              <a:rPr lang="en-US" altLang="en-US" dirty="0"/>
              <a:t>A (possibly concurrent) schedule is </a:t>
            </a:r>
            <a:r>
              <a:rPr lang="en-US" altLang="en-US" dirty="0">
                <a:solidFill>
                  <a:srgbClr val="FF0000"/>
                </a:solidFill>
              </a:rPr>
              <a:t>serializable</a:t>
            </a:r>
            <a:r>
              <a:rPr lang="en-US" altLang="en-US" dirty="0"/>
              <a:t> if it is </a:t>
            </a:r>
            <a:r>
              <a:rPr lang="en-US" altLang="en-US" dirty="0">
                <a:solidFill>
                  <a:srgbClr val="FF0000"/>
                </a:solidFill>
              </a:rPr>
              <a:t>equivalent to a serial schedule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Different forms of schedule equivalence give rise to the notions of:</a:t>
            </a:r>
          </a:p>
          <a:p>
            <a:pPr lvl="1">
              <a:buFont typeface="Monotype Sorts" charset="2"/>
              <a:buNone/>
            </a:pPr>
            <a:r>
              <a:rPr lang="en-US" altLang="en-US" dirty="0"/>
              <a:t>1.	</a:t>
            </a:r>
            <a:r>
              <a:rPr lang="en-US" altLang="en-US" b="1" dirty="0">
                <a:solidFill>
                  <a:srgbClr val="000099"/>
                </a:solidFill>
              </a:rPr>
              <a:t>Conflict serializability</a:t>
            </a:r>
          </a:p>
          <a:p>
            <a:pPr lvl="1">
              <a:buFont typeface="Monotype Sorts" charset="2"/>
              <a:buNone/>
            </a:pPr>
            <a:r>
              <a:rPr lang="en-US" altLang="en-US" dirty="0"/>
              <a:t>2.	</a:t>
            </a:r>
            <a:r>
              <a:rPr lang="en-US" altLang="en-US" b="1" dirty="0">
                <a:solidFill>
                  <a:srgbClr val="000099"/>
                </a:solidFill>
              </a:rPr>
              <a:t>View serializability</a:t>
            </a: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21A32B50-264C-433E-BEDE-71E8945FB2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447"/>
    </mc:Choice>
    <mc:Fallback>
      <p:transition spd="slow" advTm="97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Simplified View of Transactions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674703" y="1102497"/>
            <a:ext cx="7874494" cy="5367972"/>
          </a:xfrm>
        </p:spPr>
        <p:txBody>
          <a:bodyPr/>
          <a:lstStyle/>
          <a:p>
            <a:r>
              <a:rPr lang="en-US" altLang="en-US" dirty="0"/>
              <a:t>We ignore operations other than </a:t>
            </a:r>
            <a:r>
              <a:rPr lang="en-US" altLang="en-US" b="1" dirty="0"/>
              <a:t>read</a:t>
            </a:r>
            <a:r>
              <a:rPr lang="en-US" altLang="en-US" dirty="0"/>
              <a:t> and </a:t>
            </a:r>
            <a:r>
              <a:rPr lang="en-US" altLang="en-US" b="1" dirty="0"/>
              <a:t>write</a:t>
            </a:r>
            <a:r>
              <a:rPr lang="en-US" altLang="en-US" dirty="0"/>
              <a:t> instructions</a:t>
            </a:r>
          </a:p>
          <a:p>
            <a:r>
              <a:rPr lang="en-US" altLang="en-US" dirty="0"/>
              <a:t>We assume that transactions may perform arbitrary computations on data in local buffers in between reads and writes.  </a:t>
            </a:r>
          </a:p>
          <a:p>
            <a:r>
              <a:rPr lang="en-US" altLang="en-US" dirty="0"/>
              <a:t>Our simplified schedules consist of only </a:t>
            </a:r>
            <a:r>
              <a:rPr lang="en-US" altLang="en-US" b="1" dirty="0"/>
              <a:t>read</a:t>
            </a:r>
            <a:r>
              <a:rPr lang="en-US" altLang="en-US" dirty="0"/>
              <a:t> and </a:t>
            </a:r>
            <a:r>
              <a:rPr lang="en-US" altLang="en-US" b="1" dirty="0"/>
              <a:t>write </a:t>
            </a:r>
            <a:r>
              <a:rPr lang="en-US" altLang="en-US" dirty="0"/>
              <a:t>instructions.</a:t>
            </a: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C2B0F9BA-DC33-430C-95E0-86EDDF2EB5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92"/>
    </mc:Choice>
    <mc:Fallback>
      <p:transition spd="slow" advTm="21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Conflicting Instructions 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>
          <a:xfrm>
            <a:off x="692458" y="1102497"/>
            <a:ext cx="7750206" cy="5367972"/>
          </a:xfrm>
        </p:spPr>
        <p:txBody>
          <a:bodyPr/>
          <a:lstStyle/>
          <a:p>
            <a:r>
              <a:rPr lang="en-US" altLang="en-US" dirty="0"/>
              <a:t>Instructions </a:t>
            </a:r>
            <a:r>
              <a:rPr lang="en-US" altLang="en-US" i="1" dirty="0"/>
              <a:t>l</a:t>
            </a:r>
            <a:r>
              <a:rPr lang="en-US" altLang="en-US" i="1" baseline="-25000" dirty="0"/>
              <a:t>i</a:t>
            </a:r>
            <a:r>
              <a:rPr lang="en-US" altLang="en-US" dirty="0"/>
              <a:t> and </a:t>
            </a:r>
            <a:r>
              <a:rPr lang="en-US" altLang="en-US" i="1" dirty="0" err="1"/>
              <a:t>l</a:t>
            </a:r>
            <a:r>
              <a:rPr lang="en-US" altLang="en-US" i="1" baseline="-25000" dirty="0" err="1"/>
              <a:t>j</a:t>
            </a:r>
            <a:r>
              <a:rPr lang="en-US" altLang="en-US" dirty="0"/>
              <a:t> of transactions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dirty="0"/>
              <a:t> and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dirty="0"/>
              <a:t> respectively, </a:t>
            </a:r>
            <a:r>
              <a:rPr lang="en-US" altLang="en-US" b="1" dirty="0">
                <a:solidFill>
                  <a:srgbClr val="000099"/>
                </a:solidFill>
              </a:rPr>
              <a:t>conflict</a:t>
            </a:r>
            <a:r>
              <a:rPr lang="en-US" altLang="en-US" dirty="0"/>
              <a:t> if and only if there exists some item </a:t>
            </a:r>
            <a:r>
              <a:rPr lang="en-US" altLang="en-US" i="1" dirty="0"/>
              <a:t>Q</a:t>
            </a:r>
            <a:r>
              <a:rPr lang="en-US" altLang="en-US" dirty="0"/>
              <a:t> accessed by both </a:t>
            </a:r>
            <a:r>
              <a:rPr lang="en-US" altLang="en-US" i="1" dirty="0"/>
              <a:t>l</a:t>
            </a:r>
            <a:r>
              <a:rPr lang="en-US" altLang="en-US" i="1" baseline="-25000" dirty="0"/>
              <a:t>i</a:t>
            </a:r>
            <a:r>
              <a:rPr lang="en-US" altLang="en-US" dirty="0"/>
              <a:t> and </a:t>
            </a:r>
            <a:r>
              <a:rPr lang="en-US" altLang="en-US" i="1" dirty="0" err="1"/>
              <a:t>l</a:t>
            </a:r>
            <a:r>
              <a:rPr lang="en-US" altLang="en-US" i="1" baseline="-25000" dirty="0" err="1"/>
              <a:t>j</a:t>
            </a:r>
            <a:r>
              <a:rPr lang="en-US" altLang="en-US" dirty="0"/>
              <a:t>, and at least one of these instructions wrote </a:t>
            </a:r>
            <a:r>
              <a:rPr lang="en-US" altLang="en-US" i="1" dirty="0"/>
              <a:t>Q.</a:t>
            </a:r>
            <a:endParaRPr lang="en-US" altLang="en-US" dirty="0"/>
          </a:p>
          <a:p>
            <a:pPr>
              <a:buFont typeface="Monotype Sorts" charset="2"/>
              <a:buNone/>
            </a:pPr>
            <a:r>
              <a:rPr lang="en-US" altLang="en-US" dirty="0"/>
              <a:t>	   1.   </a:t>
            </a:r>
            <a:r>
              <a:rPr lang="en-US" altLang="en-US" i="1" dirty="0"/>
              <a:t>l</a:t>
            </a:r>
            <a:r>
              <a:rPr lang="en-US" altLang="en-US" i="1" baseline="-25000" dirty="0"/>
              <a:t>i</a:t>
            </a:r>
            <a:r>
              <a:rPr lang="en-US" altLang="en-US" dirty="0"/>
              <a:t> = </a:t>
            </a:r>
            <a:r>
              <a:rPr lang="en-US" altLang="en-US" b="1" dirty="0"/>
              <a:t>read</a:t>
            </a:r>
            <a:r>
              <a:rPr lang="en-US" altLang="en-US" dirty="0"/>
              <a:t>(</a:t>
            </a:r>
            <a:r>
              <a:rPr lang="en-US" altLang="en-US" i="1" dirty="0"/>
              <a:t>Q), </a:t>
            </a:r>
            <a:r>
              <a:rPr lang="en-US" altLang="en-US" i="1" dirty="0" err="1"/>
              <a:t>l</a:t>
            </a:r>
            <a:r>
              <a:rPr lang="en-US" altLang="en-US" i="1" baseline="-25000" dirty="0" err="1"/>
              <a:t>j</a:t>
            </a:r>
            <a:r>
              <a:rPr lang="en-US" altLang="en-US" i="1" dirty="0"/>
              <a:t> = </a:t>
            </a:r>
            <a:r>
              <a:rPr lang="en-US" altLang="en-US" b="1" dirty="0"/>
              <a:t>read</a:t>
            </a:r>
            <a:r>
              <a:rPr lang="en-US" altLang="en-US" dirty="0"/>
              <a:t>(</a:t>
            </a:r>
            <a:r>
              <a:rPr lang="en-US" altLang="en-US" i="1" dirty="0"/>
              <a:t>Q</a:t>
            </a:r>
            <a:r>
              <a:rPr lang="en-US" altLang="en-US" dirty="0"/>
              <a:t>).   </a:t>
            </a:r>
            <a:r>
              <a:rPr lang="en-US" altLang="en-US" i="1" dirty="0"/>
              <a:t>l</a:t>
            </a:r>
            <a:r>
              <a:rPr lang="en-US" altLang="en-US" i="1" baseline="-25000" dirty="0"/>
              <a:t>i</a:t>
            </a:r>
            <a:r>
              <a:rPr lang="en-US" altLang="en-US" dirty="0"/>
              <a:t> and </a:t>
            </a:r>
            <a:r>
              <a:rPr lang="en-US" altLang="en-US" i="1" dirty="0" err="1"/>
              <a:t>l</a:t>
            </a:r>
            <a:r>
              <a:rPr lang="en-US" altLang="en-US" i="1" baseline="-25000" dirty="0" err="1"/>
              <a:t>j</a:t>
            </a:r>
            <a:r>
              <a:rPr lang="en-US" altLang="en-US" i="1" dirty="0"/>
              <a:t> </a:t>
            </a:r>
            <a:r>
              <a:rPr lang="en-US" altLang="en-US" dirty="0"/>
              <a:t>don</a:t>
            </a:r>
            <a:r>
              <a:rPr lang="ja-JP" altLang="en-US" dirty="0"/>
              <a:t>’</a:t>
            </a:r>
            <a:r>
              <a:rPr lang="en-US" altLang="ja-JP" dirty="0"/>
              <a:t>t conflict.</a:t>
            </a:r>
            <a:br>
              <a:rPr lang="en-US" altLang="ja-JP" dirty="0"/>
            </a:br>
            <a:r>
              <a:rPr lang="en-US" altLang="ja-JP" dirty="0"/>
              <a:t>   2.   </a:t>
            </a:r>
            <a:r>
              <a:rPr lang="en-US" altLang="ja-JP" i="1" dirty="0"/>
              <a:t>l</a:t>
            </a:r>
            <a:r>
              <a:rPr lang="en-US" altLang="ja-JP" i="1" baseline="-25000" dirty="0"/>
              <a:t>i</a:t>
            </a:r>
            <a:r>
              <a:rPr lang="en-US" altLang="ja-JP" dirty="0"/>
              <a:t> = </a:t>
            </a:r>
            <a:r>
              <a:rPr lang="en-US" altLang="ja-JP" b="1" dirty="0"/>
              <a:t>read</a:t>
            </a:r>
            <a:r>
              <a:rPr lang="en-US" altLang="ja-JP" dirty="0"/>
              <a:t>(</a:t>
            </a:r>
            <a:r>
              <a:rPr lang="en-US" altLang="ja-JP" i="1" dirty="0"/>
              <a:t>Q),  </a:t>
            </a:r>
            <a:r>
              <a:rPr lang="en-US" altLang="ja-JP" i="1" dirty="0" err="1"/>
              <a:t>l</a:t>
            </a:r>
            <a:r>
              <a:rPr lang="en-US" altLang="ja-JP" i="1" baseline="-25000" dirty="0" err="1"/>
              <a:t>j</a:t>
            </a:r>
            <a:r>
              <a:rPr lang="en-US" altLang="ja-JP" i="1" dirty="0"/>
              <a:t> = </a:t>
            </a:r>
            <a:r>
              <a:rPr lang="en-US" altLang="ja-JP" b="1" dirty="0"/>
              <a:t>write</a:t>
            </a:r>
            <a:r>
              <a:rPr lang="en-US" altLang="ja-JP" dirty="0"/>
              <a:t>(</a:t>
            </a:r>
            <a:r>
              <a:rPr lang="en-US" altLang="ja-JP" i="1" dirty="0"/>
              <a:t>Q</a:t>
            </a:r>
            <a:r>
              <a:rPr lang="en-US" altLang="ja-JP" dirty="0"/>
              <a:t>).  They conflict.</a:t>
            </a:r>
            <a:br>
              <a:rPr lang="en-US" altLang="ja-JP" dirty="0"/>
            </a:br>
            <a:r>
              <a:rPr lang="en-US" altLang="ja-JP" dirty="0"/>
              <a:t>   3.   </a:t>
            </a:r>
            <a:r>
              <a:rPr lang="en-US" altLang="ja-JP" i="1" dirty="0"/>
              <a:t>l</a:t>
            </a:r>
            <a:r>
              <a:rPr lang="en-US" altLang="ja-JP" i="1" baseline="-25000" dirty="0"/>
              <a:t>i</a:t>
            </a:r>
            <a:r>
              <a:rPr lang="en-US" altLang="ja-JP" dirty="0"/>
              <a:t> = </a:t>
            </a:r>
            <a:r>
              <a:rPr lang="en-US" altLang="ja-JP" b="1" dirty="0"/>
              <a:t>write</a:t>
            </a:r>
            <a:r>
              <a:rPr lang="en-US" altLang="ja-JP" dirty="0"/>
              <a:t>(</a:t>
            </a:r>
            <a:r>
              <a:rPr lang="en-US" altLang="ja-JP" i="1" dirty="0"/>
              <a:t>Q), </a:t>
            </a:r>
            <a:r>
              <a:rPr lang="en-US" altLang="ja-JP" i="1" dirty="0" err="1"/>
              <a:t>l</a:t>
            </a:r>
            <a:r>
              <a:rPr lang="en-US" altLang="ja-JP" i="1" baseline="-25000" dirty="0" err="1"/>
              <a:t>j</a:t>
            </a:r>
            <a:r>
              <a:rPr lang="en-US" altLang="ja-JP" i="1" dirty="0"/>
              <a:t> = </a:t>
            </a:r>
            <a:r>
              <a:rPr lang="en-US" altLang="ja-JP" b="1" dirty="0"/>
              <a:t>read</a:t>
            </a:r>
            <a:r>
              <a:rPr lang="en-US" altLang="ja-JP" dirty="0"/>
              <a:t>(</a:t>
            </a:r>
            <a:r>
              <a:rPr lang="en-US" altLang="ja-JP" i="1" dirty="0"/>
              <a:t>Q</a:t>
            </a:r>
            <a:r>
              <a:rPr lang="en-US" altLang="ja-JP" dirty="0"/>
              <a:t>).   They conflict</a:t>
            </a:r>
            <a:br>
              <a:rPr lang="en-US" altLang="ja-JP" dirty="0"/>
            </a:br>
            <a:r>
              <a:rPr lang="en-US" altLang="ja-JP" dirty="0"/>
              <a:t>   4.   </a:t>
            </a:r>
            <a:r>
              <a:rPr lang="en-US" altLang="ja-JP" i="1" dirty="0"/>
              <a:t>l</a:t>
            </a:r>
            <a:r>
              <a:rPr lang="en-US" altLang="ja-JP" i="1" baseline="-25000" dirty="0"/>
              <a:t>i</a:t>
            </a:r>
            <a:r>
              <a:rPr lang="en-US" altLang="ja-JP" dirty="0"/>
              <a:t> = </a:t>
            </a:r>
            <a:r>
              <a:rPr lang="en-US" altLang="ja-JP" b="1" dirty="0"/>
              <a:t>write</a:t>
            </a:r>
            <a:r>
              <a:rPr lang="en-US" altLang="ja-JP" dirty="0"/>
              <a:t>(</a:t>
            </a:r>
            <a:r>
              <a:rPr lang="en-US" altLang="ja-JP" i="1" dirty="0"/>
              <a:t>Q), </a:t>
            </a:r>
            <a:r>
              <a:rPr lang="en-US" altLang="ja-JP" i="1" dirty="0" err="1"/>
              <a:t>l</a:t>
            </a:r>
            <a:r>
              <a:rPr lang="en-US" altLang="ja-JP" i="1" baseline="-25000" dirty="0" err="1"/>
              <a:t>j</a:t>
            </a:r>
            <a:r>
              <a:rPr lang="en-US" altLang="ja-JP" i="1" dirty="0"/>
              <a:t> = </a:t>
            </a:r>
            <a:r>
              <a:rPr lang="en-US" altLang="ja-JP" b="1" dirty="0"/>
              <a:t>write</a:t>
            </a:r>
            <a:r>
              <a:rPr lang="en-US" altLang="ja-JP" dirty="0"/>
              <a:t>(</a:t>
            </a:r>
            <a:r>
              <a:rPr lang="en-US" altLang="ja-JP" i="1" dirty="0"/>
              <a:t>Q</a:t>
            </a:r>
            <a:r>
              <a:rPr lang="en-US" altLang="ja-JP" dirty="0"/>
              <a:t>).  They conflict</a:t>
            </a:r>
          </a:p>
          <a:p>
            <a:r>
              <a:rPr lang="en-US" altLang="en-US" dirty="0"/>
              <a:t>Intuitively, a conflict between </a:t>
            </a:r>
            <a:r>
              <a:rPr lang="en-US" altLang="en-US" i="1" dirty="0"/>
              <a:t>l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</a:t>
            </a:r>
            <a:r>
              <a:rPr lang="en-US" altLang="en-US" dirty="0"/>
              <a:t>and </a:t>
            </a:r>
            <a:r>
              <a:rPr lang="en-US" altLang="en-US" i="1" dirty="0" err="1"/>
              <a:t>l</a:t>
            </a:r>
            <a:r>
              <a:rPr lang="en-US" altLang="en-US" i="1" baseline="-25000" dirty="0" err="1"/>
              <a:t>j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FF0000"/>
                </a:solidFill>
              </a:rPr>
              <a:t>forces a (logical) temporal order</a:t>
            </a:r>
            <a:r>
              <a:rPr lang="en-US" altLang="en-US" dirty="0"/>
              <a:t> between them.  </a:t>
            </a:r>
          </a:p>
          <a:p>
            <a:r>
              <a:rPr lang="en-US" altLang="en-US" dirty="0"/>
              <a:t>If </a:t>
            </a:r>
            <a:r>
              <a:rPr lang="en-US" altLang="en-US" i="1" dirty="0"/>
              <a:t>l</a:t>
            </a:r>
            <a:r>
              <a:rPr lang="en-US" altLang="en-US" i="1" baseline="-25000" dirty="0"/>
              <a:t>i</a:t>
            </a:r>
            <a:r>
              <a:rPr lang="en-US" altLang="en-US" dirty="0"/>
              <a:t> and </a:t>
            </a:r>
            <a:r>
              <a:rPr lang="en-US" altLang="en-US" i="1" dirty="0" err="1"/>
              <a:t>l</a:t>
            </a:r>
            <a:r>
              <a:rPr lang="en-US" altLang="en-US" i="1" baseline="-25000" dirty="0" err="1"/>
              <a:t>j</a:t>
            </a:r>
            <a:r>
              <a:rPr lang="en-US" altLang="en-US" dirty="0"/>
              <a:t> are consecutive in a schedule and they do not conflict, their results would remain the same even if they had been interchanged in the schedule.</a:t>
            </a: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D21FCE90-FFB1-44D6-BD77-05C0B1257F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815"/>
    </mc:Choice>
    <mc:Fallback>
      <p:transition spd="slow" advTm="978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480" x="26988" y="2225675"/>
          <p14:tracePt t="42481" x="36513" y="2225675"/>
          <p14:tracePt t="42484" x="53975" y="2225675"/>
          <p14:tracePt t="42486" x="82550" y="2225675"/>
          <p14:tracePt t="42488" x="90488" y="2225675"/>
          <p14:tracePt t="42489" x="100013" y="2225675"/>
          <p14:tracePt t="42491" x="109538" y="2225675"/>
          <p14:tracePt t="42492" x="119063" y="2225675"/>
          <p14:tracePt t="42493" x="127000" y="2225675"/>
          <p14:tracePt t="42495" x="146050" y="2225675"/>
          <p14:tracePt t="42497" x="155575" y="2225675"/>
          <p14:tracePt t="42498" x="163513" y="2225675"/>
          <p14:tracePt t="42499" x="173038" y="2225675"/>
          <p14:tracePt t="42500" x="182563" y="2225675"/>
          <p14:tracePt t="42501" x="192088" y="2225675"/>
          <p14:tracePt t="42502" x="200025" y="2225675"/>
          <p14:tracePt t="42503" x="209550" y="2225675"/>
          <p14:tracePt t="42505" x="219075" y="2225675"/>
          <p14:tracePt t="42506" x="228600" y="2225675"/>
          <p14:tracePt t="42508" x="236538" y="2225675"/>
          <p14:tracePt t="42509" x="246063" y="2225675"/>
          <p14:tracePt t="42510" x="255588" y="2225675"/>
          <p14:tracePt t="42511" x="265113" y="2225675"/>
          <p14:tracePt t="42514" x="273050" y="2225675"/>
          <p14:tracePt t="42516" x="282575" y="2225675"/>
          <p14:tracePt t="42517" x="292100" y="2225675"/>
          <p14:tracePt t="42519" x="301625" y="2225675"/>
          <p14:tracePt t="42521" x="309563" y="2225675"/>
          <p14:tracePt t="42523" x="319088" y="2225675"/>
          <p14:tracePt t="42527" x="328613" y="2225675"/>
          <p14:tracePt t="42529" x="336550" y="2225675"/>
          <p14:tracePt t="42531" x="346075" y="2225675"/>
          <p14:tracePt t="42533" x="355600" y="2225675"/>
          <p14:tracePt t="42536" x="365125" y="2225675"/>
          <p14:tracePt t="42539" x="373063" y="2225675"/>
          <p14:tracePt t="42545" x="382588" y="2225675"/>
          <p14:tracePt t="42547" x="392113" y="2225675"/>
          <p14:tracePt t="42550" x="401638" y="2225675"/>
          <p14:tracePt t="42554" x="409575" y="2225675"/>
          <p14:tracePt t="42557" x="419100" y="2225675"/>
          <p14:tracePt t="42566" x="428625" y="2225675"/>
          <p14:tracePt t="42574" x="438150" y="2225675"/>
          <p14:tracePt t="42581" x="446088" y="2225675"/>
          <p14:tracePt t="42588" x="455613" y="2225675"/>
          <p14:tracePt t="42595" x="465138" y="2225675"/>
          <p14:tracePt t="42608" x="474663" y="2225675"/>
          <p14:tracePt t="42613" x="474663" y="2216150"/>
          <p14:tracePt t="42653" x="482600" y="2216150"/>
          <p14:tracePt t="42660" x="492125" y="2216150"/>
          <p14:tracePt t="42664" x="501650" y="2216150"/>
          <p14:tracePt t="42667" x="511175" y="2216150"/>
          <p14:tracePt t="42671" x="519113" y="2216150"/>
          <p14:tracePt t="42676" x="528638" y="2216150"/>
          <p14:tracePt t="42685" x="538163" y="2216150"/>
          <p14:tracePt t="42691" x="547688" y="2216150"/>
          <p14:tracePt t="42697" x="555625" y="2216150"/>
          <p14:tracePt t="42704" x="565150" y="2216150"/>
          <p14:tracePt t="42714" x="574675" y="2216150"/>
          <p14:tracePt t="42717" x="584200" y="2216150"/>
          <p14:tracePt t="42725" x="592138" y="2216150"/>
          <p14:tracePt t="42727" x="592138" y="2206625"/>
          <p14:tracePt t="42731" x="601663" y="2206625"/>
          <p14:tracePt t="42733" x="611188" y="2206625"/>
          <p14:tracePt t="42736" x="620713" y="2206625"/>
          <p14:tracePt t="42740" x="628650" y="2206625"/>
          <p14:tracePt t="42747" x="638175" y="2206625"/>
          <p14:tracePt t="42750" x="638175" y="2197100"/>
          <p14:tracePt t="42758" x="647700" y="2197100"/>
          <p14:tracePt t="42774" x="655638" y="2197100"/>
          <p14:tracePt t="42802" x="665163" y="2197100"/>
          <p14:tracePt t="42812" x="674688" y="2197100"/>
          <p14:tracePt t="42819" x="684213" y="2197100"/>
          <p14:tracePt t="42827" x="692150" y="2197100"/>
          <p14:tracePt t="42832" x="701675" y="2197100"/>
          <p14:tracePt t="42835" x="711200" y="2197100"/>
          <p14:tracePt t="42838" x="720725" y="2197100"/>
          <p14:tracePt t="42842" x="728663" y="2197100"/>
          <p14:tracePt t="42844" x="738188" y="2189163"/>
          <p14:tracePt t="42849" x="747713" y="2189163"/>
          <p14:tracePt t="42852" x="757238" y="2189163"/>
          <p14:tracePt t="42854" x="765175" y="2189163"/>
          <p14:tracePt t="42857" x="774700" y="2189163"/>
          <p14:tracePt t="42859" x="784225" y="2189163"/>
          <p14:tracePt t="42865" x="801688" y="2179638"/>
          <p14:tracePt t="42867" x="811213" y="2179638"/>
          <p14:tracePt t="42868" x="820738" y="2179638"/>
          <p14:tracePt t="42872" x="830263" y="2179638"/>
          <p14:tracePt t="42874" x="838200" y="2179638"/>
          <p14:tracePt t="42876" x="847725" y="2179638"/>
          <p14:tracePt t="42883" x="857250" y="2170113"/>
          <p14:tracePt t="42886" x="866775" y="2170113"/>
          <p14:tracePt t="42890" x="874713" y="2170113"/>
          <p14:tracePt t="42893" x="884238" y="2170113"/>
          <p14:tracePt t="42900" x="893763" y="2170113"/>
          <p14:tracePt t="42904" x="903288" y="2170113"/>
          <p14:tracePt t="42918" x="911225" y="2170113"/>
          <p14:tracePt t="42923" x="920750" y="2170113"/>
          <p14:tracePt t="42930" x="930275" y="2170113"/>
          <p14:tracePt t="42936" x="939800" y="2170113"/>
          <p14:tracePt t="42946" x="947738" y="2170113"/>
          <p14:tracePt t="49790" x="947738" y="2160588"/>
          <p14:tracePt t="55766" x="947738" y="2170113"/>
          <p14:tracePt t="55770" x="947738" y="2179638"/>
          <p14:tracePt t="55773" x="947738" y="2189163"/>
          <p14:tracePt t="55781" x="947738" y="2197100"/>
          <p14:tracePt t="55785" x="939800" y="2206625"/>
          <p14:tracePt t="55790" x="939800" y="2216150"/>
          <p14:tracePt t="55797" x="930275" y="2225675"/>
          <p14:tracePt t="55805" x="930275" y="2233613"/>
          <p14:tracePt t="55815" x="930275" y="2243138"/>
          <p14:tracePt t="55829" x="920750" y="2252663"/>
          <p14:tracePt t="55837" x="920750" y="2262188"/>
          <p14:tracePt t="55847" x="920750" y="2270125"/>
          <p14:tracePt t="55859" x="920750" y="2279650"/>
          <p14:tracePt t="55868" x="920750" y="2289175"/>
          <p14:tracePt t="55878" x="911225" y="2298700"/>
          <p14:tracePt t="55883" x="911225" y="2306638"/>
          <p14:tracePt t="55887" x="911225" y="2316163"/>
          <p14:tracePt t="55891" x="911225" y="2325688"/>
          <p14:tracePt t="55895" x="911225" y="2335213"/>
          <p14:tracePt t="55899" x="911225" y="2343150"/>
          <p14:tracePt t="55908" x="911225" y="2352675"/>
          <p14:tracePt t="55912" x="911225" y="2362200"/>
          <p14:tracePt t="55916" x="911225" y="2371725"/>
          <p14:tracePt t="55920" x="911225" y="2379663"/>
          <p14:tracePt t="55924" x="911225" y="2389188"/>
          <p14:tracePt t="55929" x="911225" y="2398713"/>
          <p14:tracePt t="55937" x="911225" y="2408238"/>
          <p14:tracePt t="55946" x="911225" y="2416175"/>
          <p14:tracePt t="55947" x="911225" y="2425700"/>
          <p14:tracePt t="55956" x="911225" y="2435225"/>
          <p14:tracePt t="55996" x="911225" y="2444750"/>
          <p14:tracePt t="56353" x="911225" y="2462213"/>
          <p14:tracePt t="56358" x="911225" y="2471738"/>
          <p14:tracePt t="56361" x="911225" y="2481263"/>
          <p14:tracePt t="56364" x="911225" y="2489200"/>
          <p14:tracePt t="56365" x="911225" y="2498725"/>
          <p14:tracePt t="56368" x="911225" y="2508250"/>
          <p14:tracePt t="56373" x="911225" y="2517775"/>
          <p14:tracePt t="56376" x="911225" y="2525713"/>
          <p14:tracePt t="56382" x="911225" y="2544763"/>
          <p14:tracePt t="56384" x="911225" y="2554288"/>
          <p14:tracePt t="56388" x="911225" y="2562225"/>
          <p14:tracePt t="56395" x="911225" y="2571750"/>
          <p14:tracePt t="56400" x="911225" y="2581275"/>
          <p14:tracePt t="56405" x="911225" y="2589213"/>
          <p14:tracePt t="56414" x="911225" y="2598738"/>
          <p14:tracePt t="56423" x="911225" y="2608263"/>
          <p14:tracePt t="56429" x="911225" y="2617788"/>
          <p14:tracePt t="56438" x="911225" y="2625725"/>
          <p14:tracePt t="56441" x="911225" y="2635250"/>
          <p14:tracePt t="56445" x="911225" y="2644775"/>
          <p14:tracePt t="56448" x="911225" y="2654300"/>
          <p14:tracePt t="56450" x="911225" y="2662238"/>
          <p14:tracePt t="56453" x="911225" y="2671763"/>
          <p14:tracePt t="56459" x="911225" y="2681288"/>
          <p14:tracePt t="56463" x="911225" y="2690813"/>
          <p14:tracePt t="56466" x="911225" y="2698750"/>
          <p14:tracePt t="56468" x="911225" y="2708275"/>
          <p14:tracePt t="56471" x="911225" y="2717800"/>
          <p14:tracePt t="56474" x="911225" y="2727325"/>
          <p14:tracePt t="56481" x="911225" y="2735263"/>
          <p14:tracePt t="56484" x="911225" y="2744788"/>
          <p14:tracePt t="56486" x="920750" y="2744788"/>
          <p14:tracePt t="56488" x="920750" y="2754313"/>
          <p14:tracePt t="56489" x="920750" y="2763838"/>
          <p14:tracePt t="56494" x="920750" y="2771775"/>
          <p14:tracePt t="56498" x="920750" y="2781300"/>
          <p14:tracePt t="56504" x="920750" y="2790825"/>
          <p14:tracePt t="56508" x="920750" y="2800350"/>
          <p14:tracePt t="56512" x="930275" y="2800350"/>
          <p14:tracePt t="56514" x="930275" y="2808288"/>
          <p14:tracePt t="56516" x="930275" y="2817813"/>
          <p14:tracePt t="56520" x="930275" y="2827338"/>
          <p14:tracePt t="56528" x="930275" y="2836863"/>
          <p14:tracePt t="56530" x="930275" y="2844800"/>
          <p14:tracePt t="56533" x="930275" y="2854325"/>
          <p14:tracePt t="56536" x="930275" y="2863850"/>
          <p14:tracePt t="56539" x="939800" y="2873375"/>
          <p14:tracePt t="56544" x="939800" y="2881313"/>
          <p14:tracePt t="56550" x="939800" y="2890838"/>
          <p14:tracePt t="56554" x="939800" y="2900363"/>
          <p14:tracePt t="56558" x="939800" y="2909888"/>
          <p14:tracePt t="56562" x="939800" y="2917825"/>
          <p14:tracePt t="56568" x="939800" y="2927350"/>
          <p14:tracePt t="56574" x="939800" y="2936875"/>
          <p14:tracePt t="56590" x="947738" y="2946400"/>
          <p14:tracePt t="56608" x="947738" y="2954338"/>
          <p14:tracePt t="68051" x="947738" y="2963863"/>
          <p14:tracePt t="68053" x="947738" y="2973388"/>
          <p14:tracePt t="68058" x="947738" y="2982913"/>
          <p14:tracePt t="68064" x="947738" y="2990850"/>
          <p14:tracePt t="68076" x="947738" y="3000375"/>
          <p14:tracePt t="68082" x="947738" y="3009900"/>
          <p14:tracePt t="68090" x="947738" y="3017838"/>
          <p14:tracePt t="68101" x="947738" y="3027363"/>
          <p14:tracePt t="68114" x="939800" y="3036888"/>
          <p14:tracePt t="68121" x="939800" y="3046413"/>
          <p14:tracePt t="68141" x="930275" y="3054350"/>
          <p14:tracePt t="68148" x="920750" y="3063875"/>
          <p14:tracePt t="68152" x="911225" y="3063875"/>
          <p14:tracePt t="68154" x="911225" y="3073400"/>
          <p14:tracePt t="68160" x="903288" y="3082925"/>
          <p14:tracePt t="68163" x="893763" y="3082925"/>
          <p14:tracePt t="68166" x="884238" y="3090863"/>
          <p14:tracePt t="68168" x="874713" y="3090863"/>
          <p14:tracePt t="68171" x="866775" y="3090863"/>
          <p14:tracePt t="68174" x="857250" y="3090863"/>
          <p14:tracePt t="68177" x="857250" y="3100388"/>
          <p14:tracePt t="68179" x="847725" y="3100388"/>
          <p14:tracePt t="68181" x="838200" y="3109913"/>
          <p14:tracePt t="68184" x="830263" y="3109913"/>
          <p14:tracePt t="68187" x="820738" y="3119438"/>
          <p14:tracePt t="68188" x="811213" y="3119438"/>
          <p14:tracePt t="68193" x="801688" y="3127375"/>
          <p14:tracePt t="68197" x="793750" y="3136900"/>
          <p14:tracePt t="68197" x="784225" y="3136900"/>
          <p14:tracePt t="68199" x="774700" y="3136900"/>
          <p14:tracePt t="68201" x="765175" y="3146425"/>
          <p14:tracePt t="68203" x="757238" y="3146425"/>
          <p14:tracePt t="68206" x="747713" y="3146425"/>
          <p14:tracePt t="68211" x="738188" y="3146425"/>
          <p14:tracePt t="68213" x="728663" y="3146425"/>
          <p14:tracePt t="68216" x="720725" y="3155950"/>
          <p14:tracePt t="68219" x="711200" y="3155950"/>
          <p14:tracePt t="68221" x="701675" y="3155950"/>
          <p14:tracePt t="68226" x="692150" y="3163888"/>
          <p14:tracePt t="68232" x="684213" y="3173413"/>
          <p14:tracePt t="68236" x="674688" y="3173413"/>
          <p14:tracePt t="68245" x="665163" y="3182938"/>
          <p14:tracePt t="68249" x="655638" y="3182938"/>
          <p14:tracePt t="68254" x="647700" y="3192463"/>
          <p14:tracePt t="68265" x="647700" y="3200400"/>
          <p14:tracePt t="68269" x="638175" y="3200400"/>
          <p14:tracePt t="68279" x="628650" y="3200400"/>
          <p14:tracePt t="68288" x="620713" y="3200400"/>
          <p14:tracePt t="68294" x="611188" y="3209925"/>
          <p14:tracePt t="68303" x="601663" y="3209925"/>
          <p14:tracePt t="68310" x="592138" y="3209925"/>
          <p14:tracePt t="68313" x="592138" y="3219450"/>
          <p14:tracePt t="68322" x="584200" y="3219450"/>
          <p14:tracePt t="68326" x="574675" y="3219450"/>
          <p14:tracePt t="68332" x="565150" y="3228975"/>
          <p14:tracePt t="68336" x="555625" y="3228975"/>
          <p14:tracePt t="68340" x="547688" y="3228975"/>
          <p14:tracePt t="68343" x="538163" y="3228975"/>
          <p14:tracePt t="68346" x="538163" y="3236913"/>
          <p14:tracePt t="68351" x="528638" y="3236913"/>
          <p14:tracePt t="68354" x="519113" y="3236913"/>
          <p14:tracePt t="68360" x="511175" y="3246438"/>
          <p14:tracePt t="68363" x="501650" y="3246438"/>
          <p14:tracePt t="68368" x="492125" y="3246438"/>
          <p14:tracePt t="68373" x="482600" y="3255963"/>
          <p14:tracePt t="68392" x="474663" y="3255963"/>
          <p14:tracePt t="68399" x="465138" y="3265488"/>
          <p14:tracePt t="68412" x="455613" y="3265488"/>
          <p14:tracePt t="68413" x="455613" y="3273425"/>
          <p14:tracePt t="68424" x="446088" y="3273425"/>
          <p14:tracePt t="68426" x="446088" y="3282950"/>
          <p14:tracePt t="68435" x="438150" y="3292475"/>
          <p14:tracePt t="68447" x="438150" y="3302000"/>
          <p14:tracePt t="68456" x="428625" y="3309938"/>
          <p14:tracePt t="68486" x="428625" y="3319463"/>
          <p14:tracePt t="68498" x="428625" y="3328988"/>
          <p14:tracePt t="68507" x="428625" y="3338513"/>
          <p14:tracePt t="68517" x="419100" y="3346450"/>
          <p14:tracePt t="68528" x="419100" y="3355975"/>
          <p14:tracePt t="68532" x="409575" y="3355975"/>
          <p14:tracePt t="68535" x="409575" y="3365500"/>
          <p14:tracePt t="68551" x="409575" y="3375025"/>
          <p14:tracePt t="68555" x="401638" y="3375025"/>
          <p14:tracePt t="68557" x="401638" y="3382963"/>
          <p14:tracePt t="68564" x="401638" y="3392488"/>
          <p14:tracePt t="68570" x="392113" y="3402013"/>
          <p14:tracePt t="68577" x="392113" y="3411538"/>
          <p14:tracePt t="68594" x="392113" y="3419475"/>
          <p14:tracePt t="68609" x="392113" y="3429000"/>
          <p14:tracePt t="68647" x="392113" y="3438525"/>
          <p14:tracePt t="68664" x="392113" y="3446463"/>
          <p14:tracePt t="68672" x="392113" y="3455988"/>
          <p14:tracePt t="68677" x="392113" y="3465513"/>
          <p14:tracePt t="68687" x="392113" y="3475038"/>
          <p14:tracePt t="68694" x="392113" y="3482975"/>
          <p14:tracePt t="68698" x="392113" y="3492500"/>
          <p14:tracePt t="68715" x="392113" y="3502025"/>
          <p14:tracePt t="92536" x="401638" y="3482975"/>
          <p14:tracePt t="92539" x="409575" y="3475038"/>
          <p14:tracePt t="92540" x="428625" y="3455988"/>
          <p14:tracePt t="92541" x="438150" y="3438525"/>
          <p14:tracePt t="92542" x="446088" y="3429000"/>
          <p14:tracePt t="92543" x="446088" y="3419475"/>
          <p14:tracePt t="92544" x="455613" y="3419475"/>
          <p14:tracePt t="92545" x="455613" y="3411538"/>
          <p14:tracePt t="92546" x="474663" y="3392488"/>
          <p14:tracePt t="92548" x="482600" y="3382963"/>
          <p14:tracePt t="92549" x="492125" y="3375025"/>
          <p14:tracePt t="92550" x="501650" y="3355975"/>
          <p14:tracePt t="92551" x="511175" y="3346450"/>
          <p14:tracePt t="92552" x="519113" y="3338513"/>
          <p14:tracePt t="92553" x="528638" y="3338513"/>
          <p14:tracePt t="92554" x="528638" y="3319463"/>
          <p14:tracePt t="92555" x="538163" y="3309938"/>
          <p14:tracePt t="92557" x="547688" y="3292475"/>
          <p14:tracePt t="92557" x="555625" y="3282950"/>
          <p14:tracePt t="92558" x="565150" y="3273425"/>
          <p14:tracePt t="92559" x="574675" y="3255963"/>
          <p14:tracePt t="92560" x="584200" y="3255963"/>
          <p14:tracePt t="92561" x="592138" y="3246438"/>
          <p14:tracePt t="92562" x="592138" y="3236913"/>
          <p14:tracePt t="92563" x="592138" y="3228975"/>
          <p14:tracePt t="92564" x="601663" y="3209925"/>
          <p14:tracePt t="92565" x="611188" y="3200400"/>
          <p14:tracePt t="92566" x="620713" y="3192463"/>
          <p14:tracePt t="92567" x="628650" y="3182938"/>
          <p14:tracePt t="92569" x="638175" y="3163888"/>
          <p14:tracePt t="92570" x="647700" y="3155950"/>
          <p14:tracePt t="92572" x="655638" y="3136900"/>
          <p14:tracePt t="92574" x="665163" y="3119438"/>
          <p14:tracePt t="92575" x="674688" y="3100388"/>
          <p14:tracePt t="92578" x="684213" y="3082925"/>
          <p14:tracePt t="92579" x="692150" y="3063875"/>
          <p14:tracePt t="92581" x="692150" y="3054350"/>
          <p14:tracePt t="92583" x="701675" y="3046413"/>
          <p14:tracePt t="92584" x="701675" y="3036888"/>
          <p14:tracePt t="92586" x="701675" y="3027363"/>
          <p14:tracePt t="92587" x="711200" y="3017838"/>
          <p14:tracePt t="92589" x="711200" y="3009900"/>
          <p14:tracePt t="92590" x="711200" y="3000375"/>
          <p14:tracePt t="92592" x="720725" y="2990850"/>
          <p14:tracePt t="92594" x="720725" y="2982913"/>
          <p14:tracePt t="92595" x="720725" y="2973388"/>
          <p14:tracePt t="92597" x="728663" y="2963863"/>
          <p14:tracePt t="92598" x="728663" y="2954338"/>
          <p14:tracePt t="92600" x="728663" y="2946400"/>
          <p14:tracePt t="92604" x="738188" y="2936875"/>
          <p14:tracePt t="92607" x="738188" y="2927350"/>
          <p14:tracePt t="92609" x="738188" y="2917825"/>
          <p14:tracePt t="92611" x="738188" y="2909888"/>
          <p14:tracePt t="92614" x="747713" y="2900363"/>
          <p14:tracePt t="92616" x="747713" y="2890838"/>
          <p14:tracePt t="92622" x="747713" y="2881313"/>
          <p14:tracePt t="92625" x="747713" y="2873375"/>
          <p14:tracePt t="92627" x="747713" y="2863850"/>
          <p14:tracePt t="92631" x="747713" y="2854325"/>
          <p14:tracePt t="92633" x="747713" y="2844800"/>
          <p14:tracePt t="92637" x="757238" y="2836863"/>
          <p14:tracePt t="92640" x="757238" y="2827338"/>
          <p14:tracePt t="92641" x="757238" y="2817813"/>
          <p14:tracePt t="92644" x="757238" y="2808288"/>
          <p14:tracePt t="92645" x="757238" y="2800350"/>
          <p14:tracePt t="92648" x="765175" y="2790825"/>
          <p14:tracePt t="92652" x="765175" y="2781300"/>
          <p14:tracePt t="92654" x="765175" y="2771775"/>
          <p14:tracePt t="92657" x="765175" y="2763838"/>
          <p14:tracePt t="92658" x="765175" y="2754313"/>
          <p14:tracePt t="92661" x="765175" y="2744788"/>
          <p14:tracePt t="92663" x="774700" y="2735263"/>
          <p14:tracePt t="92669" x="774700" y="2727325"/>
          <p14:tracePt t="92672" x="784225" y="2717800"/>
          <p14:tracePt t="92675" x="784225" y="2708275"/>
          <p14:tracePt t="92677" x="784225" y="2698750"/>
          <p14:tracePt t="92680" x="793750" y="2690813"/>
          <p14:tracePt t="92682" x="793750" y="2681288"/>
          <p14:tracePt t="92687" x="793750" y="2671763"/>
          <p14:tracePt t="92689" x="801688" y="2671763"/>
          <p14:tracePt t="92690" x="801688" y="2662238"/>
          <p14:tracePt t="92693" x="801688" y="2654300"/>
          <p14:tracePt t="92695" x="801688" y="2644775"/>
          <p14:tracePt t="92698" x="801688" y="2635250"/>
          <p14:tracePt t="92700" x="801688" y="2625725"/>
          <p14:tracePt t="92702" x="811213" y="2625725"/>
          <p14:tracePt t="92705" x="811213" y="2617788"/>
          <p14:tracePt t="92708" x="811213" y="2608263"/>
          <p14:tracePt t="92711" x="820738" y="2598738"/>
          <p14:tracePt t="92714" x="820738" y="2589213"/>
          <p14:tracePt t="92719" x="820738" y="2581275"/>
          <p14:tracePt t="92722" x="830263" y="2581275"/>
          <p14:tracePt t="92727" x="830263" y="2571750"/>
          <p14:tracePt t="92733" x="830263" y="2562225"/>
          <p14:tracePt t="92734" x="838200" y="2562225"/>
          <p14:tracePt t="92738" x="838200" y="2554288"/>
          <p14:tracePt t="92741" x="838200" y="2544763"/>
          <p14:tracePt t="92742" x="847725" y="2544763"/>
          <p14:tracePt t="92744" x="847725" y="2535238"/>
          <p14:tracePt t="92748" x="857250" y="2525713"/>
          <p14:tracePt t="92752" x="857250" y="2517775"/>
          <p14:tracePt t="92755" x="857250" y="2508250"/>
          <p14:tracePt t="92757" x="866775" y="2498725"/>
          <p14:tracePt t="92760" x="874713" y="2489200"/>
          <p14:tracePt t="92762" x="874713" y="2481263"/>
          <p14:tracePt t="92764" x="884238" y="2471738"/>
          <p14:tracePt t="92768" x="893763" y="2462213"/>
          <p14:tracePt t="92772" x="903288" y="2452688"/>
          <p14:tracePt t="92775" x="903288" y="2444750"/>
          <p14:tracePt t="92776" x="911225" y="2444750"/>
          <p14:tracePt t="92777" x="911225" y="2435225"/>
          <p14:tracePt t="92780" x="911225" y="2425700"/>
          <p14:tracePt t="92783" x="911225" y="2416175"/>
          <p14:tracePt t="92785" x="920750" y="2416175"/>
          <p14:tracePt t="92790" x="930275" y="2416175"/>
          <p14:tracePt t="92792" x="930275" y="2408238"/>
          <p14:tracePt t="92794" x="939800" y="2398713"/>
          <p14:tracePt t="92798" x="947738" y="2398713"/>
          <p14:tracePt t="92799" x="947738" y="2389188"/>
          <p14:tracePt t="92805" x="957263" y="2389188"/>
          <p14:tracePt t="92807" x="957263" y="2379663"/>
          <p14:tracePt t="92810" x="957263" y="2371725"/>
          <p14:tracePt t="92812" x="966788" y="2371725"/>
          <p14:tracePt t="92816" x="966788" y="2362200"/>
          <p14:tracePt t="92819" x="974725" y="2362200"/>
          <p14:tracePt t="92825" x="984250" y="2362200"/>
          <p14:tracePt t="92852" x="993775" y="2362200"/>
          <p14:tracePt t="92862" x="993775" y="2352675"/>
          <p14:tracePt t="92868" x="1003300" y="2352675"/>
          <p14:tracePt t="92876" x="1003300" y="2343150"/>
          <p14:tracePt t="92880" x="1011238" y="2343150"/>
          <p14:tracePt t="92885" x="1011238" y="2335213"/>
          <p14:tracePt t="92905" x="1011238" y="2325688"/>
          <p14:tracePt t="92920" x="1020763" y="2325688"/>
          <p14:tracePt t="93078" x="1020763" y="2316163"/>
          <p14:tracePt t="93081" x="1020763" y="2306638"/>
          <p14:tracePt t="93095" x="1020763" y="2298700"/>
          <p14:tracePt t="93114" x="1020763" y="2289175"/>
          <p14:tracePt t="93123" x="1020763" y="2279650"/>
          <p14:tracePt t="93127" x="1030288" y="2279650"/>
          <p14:tracePt t="93133" x="1030288" y="2270125"/>
          <p14:tracePt t="93136" x="1039813" y="2262188"/>
          <p14:tracePt t="93148" x="1039813" y="2252663"/>
          <p14:tracePt t="93154" x="1047750" y="2243138"/>
          <p14:tracePt t="93158" x="1047750" y="2233613"/>
          <p14:tracePt t="93165" x="1057275" y="2225675"/>
          <p14:tracePt t="93183" x="1057275" y="2216150"/>
          <p14:tracePt t="96882" x="1047750" y="2216150"/>
          <p14:tracePt t="96886" x="1039813" y="2216150"/>
          <p14:tracePt t="96889" x="1030288" y="2216150"/>
          <p14:tracePt t="96892" x="1020763" y="2216150"/>
          <p14:tracePt t="96897" x="1011238" y="2216150"/>
          <p14:tracePt t="96901" x="1003300" y="2206625"/>
          <p14:tracePt t="96904" x="993775" y="2206625"/>
          <p14:tracePt t="96908" x="984250" y="2206625"/>
          <p14:tracePt t="96913" x="974725" y="2206625"/>
          <p14:tracePt t="96914" x="966788" y="2206625"/>
          <p14:tracePt t="96920" x="957263" y="2206625"/>
          <p14:tracePt t="96923" x="947738" y="2206625"/>
          <p14:tracePt t="96926" x="939800" y="2206625"/>
          <p14:tracePt t="96928" x="920750" y="2206625"/>
          <p14:tracePt t="96933" x="911225" y="2206625"/>
          <p14:tracePt t="96936" x="903288" y="2206625"/>
          <p14:tracePt t="96940" x="884238" y="2206625"/>
          <p14:tracePt t="96943" x="874713" y="2206625"/>
          <p14:tracePt t="96944" x="866775" y="2206625"/>
          <p14:tracePt t="96947" x="847725" y="2206625"/>
          <p14:tracePt t="96949" x="838200" y="2206625"/>
          <p14:tracePt t="96951" x="830263" y="2206625"/>
          <p14:tracePt t="96952" x="820738" y="2206625"/>
          <p14:tracePt t="96954" x="811213" y="2206625"/>
          <p14:tracePt t="96957" x="793750" y="2206625"/>
          <p14:tracePt t="96959" x="774700" y="2197100"/>
          <p14:tracePt t="96961" x="765175" y="2197100"/>
          <p14:tracePt t="96962" x="757238" y="2197100"/>
          <p14:tracePt t="96963" x="747713" y="2197100"/>
          <p14:tracePt t="96965" x="738188" y="2197100"/>
          <p14:tracePt t="96966" x="728663" y="2197100"/>
          <p14:tracePt t="96967" x="720725" y="2197100"/>
          <p14:tracePt t="96968" x="711200" y="2197100"/>
          <p14:tracePt t="96970" x="692150" y="2197100"/>
          <p14:tracePt t="96971" x="692150" y="2189163"/>
          <p14:tracePt t="96973" x="684213" y="2189163"/>
          <p14:tracePt t="96973" x="674688" y="2189163"/>
          <p14:tracePt t="96974" x="665163" y="2189163"/>
          <p14:tracePt t="96975" x="655638" y="2189163"/>
          <p14:tracePt t="96976" x="647700" y="2189163"/>
          <p14:tracePt t="96977" x="628650" y="2189163"/>
          <p14:tracePt t="96979" x="620713" y="2179638"/>
          <p14:tracePt t="96980" x="611188" y="2179638"/>
          <p14:tracePt t="96981" x="592138" y="2179638"/>
          <p14:tracePt t="96983" x="574675" y="2179638"/>
          <p14:tracePt t="96984" x="555625" y="2179638"/>
          <p14:tracePt t="96985" x="547688" y="2170113"/>
          <p14:tracePt t="96988" x="519113" y="2170113"/>
          <p14:tracePt t="96990" x="501650" y="2160588"/>
          <p14:tracePt t="96991" x="474663" y="2160588"/>
          <p14:tracePt t="96993" x="455613" y="2152650"/>
          <p14:tracePt t="96994" x="438150" y="2152650"/>
          <p14:tracePt t="96995" x="419100" y="2152650"/>
          <p14:tracePt t="96996" x="401638" y="2143125"/>
          <p14:tracePt t="96998" x="392113" y="2143125"/>
          <p14:tracePt t="96999" x="373063" y="2133600"/>
          <p14:tracePt t="97000" x="355600" y="2133600"/>
          <p14:tracePt t="97001" x="336550" y="2125663"/>
          <p14:tracePt t="97002" x="319088" y="2125663"/>
          <p14:tracePt t="97003" x="309563" y="2116138"/>
          <p14:tracePt t="97004" x="282575" y="2106613"/>
          <p14:tracePt t="97006" x="265113" y="2106613"/>
          <p14:tracePt t="97008" x="246063" y="2097088"/>
          <p14:tracePt t="97009" x="228600" y="2089150"/>
          <p14:tracePt t="97010" x="209550" y="2089150"/>
          <p14:tracePt t="97011" x="192088" y="2079625"/>
          <p14:tracePt t="97012" x="173038" y="2070100"/>
          <p14:tracePt t="97013" x="155575" y="2060575"/>
          <p14:tracePt t="97014" x="136525" y="2060575"/>
          <p14:tracePt t="97015" x="119063" y="2052638"/>
          <p14:tracePt t="97016" x="100013" y="2052638"/>
          <p14:tracePt t="97017" x="82550" y="2033588"/>
          <p14:tracePt t="97018" x="63500" y="2024063"/>
          <p14:tracePt t="97019" x="36513" y="2016125"/>
          <p14:tracePt t="97020" x="17463" y="200660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Conflict Serializability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>
          <a:xfrm>
            <a:off x="683581" y="1102497"/>
            <a:ext cx="7750206" cy="5367972"/>
          </a:xfrm>
        </p:spPr>
        <p:txBody>
          <a:bodyPr/>
          <a:lstStyle/>
          <a:p>
            <a:pPr>
              <a:tabLst>
                <a:tab pos="2222500" algn="l"/>
                <a:tab pos="2568575" algn="l"/>
                <a:tab pos="3319463" algn="l"/>
                <a:tab pos="3594100" algn="l"/>
              </a:tabLst>
            </a:pPr>
            <a:r>
              <a:rPr lang="en-US" altLang="en-US" dirty="0"/>
              <a:t>If a schedule </a:t>
            </a:r>
            <a:r>
              <a:rPr lang="en-US" altLang="en-US" i="1" dirty="0"/>
              <a:t>S</a:t>
            </a:r>
            <a:r>
              <a:rPr lang="en-US" altLang="en-US" dirty="0"/>
              <a:t> can be transformed into a schedule </a:t>
            </a:r>
            <a:r>
              <a:rPr lang="en-US" altLang="en-US" i="1" dirty="0"/>
              <a:t>S' </a:t>
            </a:r>
            <a:r>
              <a:rPr lang="en-US" altLang="en-US" dirty="0"/>
              <a:t>by a series of </a:t>
            </a:r>
            <a:r>
              <a:rPr lang="en-US" altLang="en-US" dirty="0">
                <a:solidFill>
                  <a:srgbClr val="FF0000"/>
                </a:solidFill>
              </a:rPr>
              <a:t>swaps of non-conflicting instructions</a:t>
            </a:r>
            <a:r>
              <a:rPr lang="en-US" altLang="en-US" dirty="0"/>
              <a:t>, we say that </a:t>
            </a:r>
            <a:r>
              <a:rPr lang="en-US" altLang="en-US" i="1" dirty="0"/>
              <a:t>S</a:t>
            </a:r>
            <a:r>
              <a:rPr lang="en-US" altLang="en-US" dirty="0"/>
              <a:t> and </a:t>
            </a:r>
            <a:r>
              <a:rPr lang="en-US" altLang="en-US" i="1" dirty="0"/>
              <a:t>S’ </a:t>
            </a:r>
            <a:r>
              <a:rPr lang="en-US" altLang="en-US" dirty="0"/>
              <a:t>are </a:t>
            </a:r>
            <a:r>
              <a:rPr lang="en-US" altLang="en-US" b="1" dirty="0">
                <a:solidFill>
                  <a:srgbClr val="000099"/>
                </a:solidFill>
              </a:rPr>
              <a:t>conflict equivalent</a:t>
            </a:r>
            <a:r>
              <a:rPr lang="en-US" altLang="en-US" i="1" dirty="0"/>
              <a:t>.</a:t>
            </a:r>
            <a:endParaRPr lang="en-US" altLang="en-US" dirty="0"/>
          </a:p>
          <a:p>
            <a:pPr>
              <a:tabLst>
                <a:tab pos="2222500" algn="l"/>
                <a:tab pos="2568575" algn="l"/>
                <a:tab pos="3319463" algn="l"/>
                <a:tab pos="3594100" algn="l"/>
              </a:tabLst>
            </a:pPr>
            <a:r>
              <a:rPr lang="en-US" altLang="en-US" dirty="0"/>
              <a:t>We say that a schedule </a:t>
            </a:r>
            <a:r>
              <a:rPr lang="en-US" altLang="en-US" i="1" dirty="0"/>
              <a:t>S</a:t>
            </a:r>
            <a:r>
              <a:rPr lang="en-US" altLang="en-US" dirty="0"/>
              <a:t> is </a:t>
            </a:r>
            <a:r>
              <a:rPr lang="en-US" altLang="en-US" b="1" dirty="0">
                <a:solidFill>
                  <a:srgbClr val="000099"/>
                </a:solidFill>
              </a:rPr>
              <a:t>conflict serializable</a:t>
            </a:r>
            <a:r>
              <a:rPr lang="en-US" altLang="en-US" dirty="0"/>
              <a:t> if it is conflict equivalent to a serial schedule</a:t>
            </a: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0A3BFED9-EC5E-479A-B34D-59A9A84640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97"/>
    </mc:Choice>
    <mc:Fallback>
      <p:transition spd="slow" advTm="33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59" x="9525" y="3119438"/>
          <p14:tracePt t="1362" x="17463" y="3119438"/>
          <p14:tracePt t="1366" x="26988" y="3127375"/>
          <p14:tracePt t="1368" x="26988" y="3136900"/>
          <p14:tracePt t="1370" x="36513" y="3136900"/>
          <p14:tracePt t="1372" x="46038" y="3146425"/>
          <p14:tracePt t="1373" x="53975" y="3146425"/>
          <p14:tracePt t="1378" x="73025" y="3155950"/>
          <p14:tracePt t="1380" x="82550" y="3163888"/>
          <p14:tracePt t="1383" x="90488" y="3173413"/>
          <p14:tracePt t="1386" x="100013" y="3173413"/>
          <p14:tracePt t="1387" x="109538" y="3173413"/>
          <p14:tracePt t="1389" x="119063" y="3173413"/>
          <p14:tracePt t="1390" x="127000" y="3182938"/>
          <p14:tracePt t="1394" x="136525" y="3182938"/>
          <p14:tracePt t="1396" x="146050" y="3192463"/>
          <p14:tracePt t="1398" x="146050" y="3200400"/>
          <p14:tracePt t="1399" x="155575" y="3200400"/>
          <p14:tracePt t="1401" x="163513" y="3209925"/>
          <p14:tracePt t="1407" x="173038" y="3209925"/>
          <p14:tracePt t="1411" x="173038" y="3219450"/>
          <p14:tracePt t="1413" x="182563" y="3219450"/>
          <p14:tracePt t="1435" x="182563" y="3228975"/>
          <p14:tracePt t="1486" x="182563" y="3236913"/>
          <p14:tracePt t="1496" x="173038" y="3246438"/>
          <p14:tracePt t="1502" x="173038" y="3255963"/>
          <p14:tracePt t="1510" x="173038" y="3265488"/>
          <p14:tracePt t="1516" x="173038" y="3273425"/>
          <p14:tracePt t="1524" x="173038" y="3282950"/>
          <p14:tracePt t="1557" x="173038" y="3292475"/>
          <p14:tracePt t="1572" x="173038" y="3302000"/>
          <p14:tracePt t="1585" x="173038" y="3309938"/>
          <p14:tracePt t="1594" x="173038" y="3319463"/>
          <p14:tracePt t="32119" x="173038" y="3328988"/>
          <p14:tracePt t="32124" x="182563" y="3338513"/>
          <p14:tracePt t="32125" x="192088" y="3338513"/>
          <p14:tracePt t="32127" x="200025" y="3338513"/>
          <p14:tracePt t="32128" x="209550" y="3346450"/>
          <p14:tracePt t="32140" x="365125" y="3429000"/>
          <p14:tracePt t="32142" x="392113" y="3446463"/>
          <p14:tracePt t="32144" x="419100" y="3465513"/>
          <p14:tracePt t="32145" x="438150" y="3482975"/>
          <p14:tracePt t="32146" x="455613" y="3492500"/>
          <p14:tracePt t="32147" x="474663" y="3502025"/>
          <p14:tracePt t="32149" x="492125" y="3519488"/>
          <p14:tracePt t="32150" x="519113" y="3529013"/>
          <p14:tracePt t="32151" x="528638" y="3538538"/>
          <p14:tracePt t="32152" x="555625" y="3556000"/>
          <p14:tracePt t="32153" x="574675" y="3565525"/>
          <p14:tracePt t="32154" x="592138" y="3584575"/>
          <p14:tracePt t="32156" x="611188" y="3592513"/>
          <p14:tracePt t="32157" x="665163" y="3621088"/>
          <p14:tracePt t="32158" x="684213" y="3629025"/>
          <p14:tracePt t="32159" x="711200" y="3638550"/>
          <p14:tracePt t="32160" x="728663" y="3657600"/>
          <p14:tracePt t="32161" x="747713" y="3665538"/>
          <p14:tracePt t="32162" x="774700" y="3694113"/>
          <p14:tracePt t="32163" x="801688" y="3702050"/>
          <p14:tracePt t="32164" x="820738" y="3711575"/>
          <p14:tracePt t="32165" x="847725" y="3730625"/>
          <p14:tracePt t="32166" x="866775" y="3738563"/>
          <p14:tracePt t="32167" x="884238" y="3757613"/>
          <p14:tracePt t="32168" x="911225" y="3767138"/>
          <p14:tracePt t="32169" x="947738" y="3784600"/>
          <p14:tracePt t="32171" x="966788" y="3794125"/>
          <p14:tracePt t="32172" x="993775" y="3811588"/>
          <p14:tracePt t="32174" x="1047750" y="3840163"/>
          <p14:tracePt t="32175" x="1066800" y="3857625"/>
          <p14:tracePt t="32177" x="1084263" y="3867150"/>
          <p14:tracePt t="32178" x="1103313" y="3875088"/>
          <p14:tracePt t="32179" x="1120775" y="3884613"/>
          <p14:tracePt t="32180" x="1149350" y="3894138"/>
          <p14:tracePt t="32181" x="1176338" y="3903663"/>
          <p14:tracePt t="32182" x="1193800" y="3911600"/>
          <p14:tracePt t="32183" x="1230313" y="3930650"/>
          <p14:tracePt t="32184" x="1249363" y="3940175"/>
          <p14:tracePt t="32185" x="1276350" y="3967163"/>
          <p14:tracePt t="32186" x="1312863" y="3976688"/>
          <p14:tracePt t="32188" x="1366838" y="4003675"/>
          <p14:tracePt t="32190" x="1403350" y="4021138"/>
          <p14:tracePt t="32191" x="1449388" y="4057650"/>
          <p14:tracePt t="32192" x="1476375" y="4067175"/>
          <p14:tracePt t="32193" x="1512888" y="4086225"/>
          <p14:tracePt t="32194" x="1541463" y="4094163"/>
          <p14:tracePt t="32195" x="1568450" y="4103688"/>
          <p14:tracePt t="32196" x="1604963" y="4113213"/>
          <p14:tracePt t="32197" x="1631950" y="4140200"/>
          <p14:tracePt t="32199" x="1658938" y="4149725"/>
          <p14:tracePt t="32200" x="1695450" y="4167188"/>
          <p14:tracePt t="32201" x="1722438" y="4176713"/>
          <p14:tracePt t="32202" x="1751013" y="4186238"/>
          <p14:tracePt t="32203" x="1778000" y="4195763"/>
          <p14:tracePt t="32206" x="1814513" y="4213225"/>
          <p14:tracePt t="32207" x="1868488" y="4249738"/>
          <p14:tracePt t="32208" x="1905000" y="4259263"/>
          <p14:tracePt t="32209" x="1931988" y="4268788"/>
          <p14:tracePt t="32210" x="1960563" y="4286250"/>
          <p14:tracePt t="32211" x="1997075" y="4295775"/>
          <p14:tracePt t="32212" x="2024063" y="4303713"/>
          <p14:tracePt t="32213" x="2051050" y="4313238"/>
          <p14:tracePt t="32214" x="2087563" y="4340225"/>
          <p14:tracePt t="32215" x="2114550" y="4349750"/>
          <p14:tracePt t="32216" x="2143125" y="4359275"/>
          <p14:tracePt t="32217" x="2179638" y="4368800"/>
          <p14:tracePt t="32219" x="2206625" y="4386263"/>
          <p14:tracePt t="32221" x="2233613" y="4395788"/>
          <p14:tracePt t="32223" x="2270125" y="4405313"/>
          <p14:tracePt t="32224" x="2324100" y="4432300"/>
          <p14:tracePt t="32225" x="2352675" y="4441825"/>
          <p14:tracePt t="32226" x="2389188" y="4459288"/>
          <p14:tracePt t="32227" x="2416175" y="4468813"/>
          <p14:tracePt t="32228" x="2443163" y="4478338"/>
          <p14:tracePt t="32229" x="2479675" y="4486275"/>
          <p14:tracePt t="32230" x="2506663" y="4495800"/>
          <p14:tracePt t="32231" x="2533650" y="4505325"/>
          <p14:tracePt t="32233" x="2570163" y="4522788"/>
          <p14:tracePt t="32234" x="2598738" y="4532313"/>
          <p14:tracePt t="32235" x="2616200" y="4541838"/>
          <p14:tracePt t="32236" x="2643188" y="4551363"/>
          <p14:tracePt t="32238" x="2708275" y="4568825"/>
          <p14:tracePt t="32240" x="2735263" y="4578350"/>
          <p14:tracePt t="32240" x="2752725" y="4587875"/>
          <p14:tracePt t="32241" x="2781300" y="4595813"/>
          <p14:tracePt t="32242" x="2817813" y="4605338"/>
          <p14:tracePt t="32243" x="2844800" y="4614863"/>
          <p14:tracePt t="32244" x="2871788" y="4632325"/>
          <p14:tracePt t="32245" x="2908300" y="4641850"/>
          <p14:tracePt t="32246" x="2935288" y="4651375"/>
          <p14:tracePt t="32247" x="2962275" y="4660900"/>
          <p14:tracePt t="32248" x="2998788" y="4668838"/>
          <p14:tracePt t="32249" x="3027363" y="4678363"/>
          <p14:tracePt t="32250" x="3054350" y="4687888"/>
          <p14:tracePt t="32251" x="3081338" y="4687888"/>
          <p14:tracePt t="32252" x="3117850" y="4697413"/>
          <p14:tracePt t="32253" x="3154363" y="4705350"/>
          <p14:tracePt t="32255" x="3217863" y="4732338"/>
          <p14:tracePt t="32256" x="3254375" y="4741863"/>
          <p14:tracePt t="32257" x="3290888" y="4741863"/>
          <p14:tracePt t="32259" x="3327400" y="4751388"/>
          <p14:tracePt t="32260" x="3373438" y="4760913"/>
          <p14:tracePt t="32261" x="3409950" y="4768850"/>
          <p14:tracePt t="32262" x="3455988" y="4778375"/>
          <p14:tracePt t="32263" x="3500438" y="4778375"/>
          <p14:tracePt t="32264" x="3536950" y="4787900"/>
          <p14:tracePt t="32265" x="3582988" y="4805363"/>
          <p14:tracePt t="32266" x="3619500" y="4814888"/>
          <p14:tracePt t="32267" x="3656013" y="4814888"/>
          <p14:tracePt t="32268" x="3692525" y="4824413"/>
          <p14:tracePt t="32270" x="3738563" y="4833938"/>
          <p14:tracePt t="32271" x="3792538" y="4833938"/>
          <p14:tracePt t="32273" x="3838575" y="4841875"/>
          <p14:tracePt t="32274" x="3875088" y="4841875"/>
          <p14:tracePt t="32274" x="3919538" y="4851400"/>
          <p14:tracePt t="32275" x="3956050" y="4870450"/>
          <p14:tracePt t="32276" x="4002088" y="4878388"/>
          <p14:tracePt t="32277" x="4048125" y="4878388"/>
          <p14:tracePt t="32278" x="4102100" y="4887913"/>
          <p14:tracePt t="32279" x="4157663" y="4897438"/>
          <p14:tracePt t="32280" x="4211638" y="4897438"/>
          <p14:tracePt t="32281" x="4257675" y="4906963"/>
          <p14:tracePt t="32282" x="4311650" y="4906963"/>
          <p14:tracePt t="32283" x="4357688" y="4924425"/>
          <p14:tracePt t="32284" x="4413250" y="4924425"/>
          <p14:tracePt t="32285" x="4476750" y="4933950"/>
          <p14:tracePt t="32286" x="4549775" y="4933950"/>
          <p14:tracePt t="32288" x="4659313" y="4943475"/>
          <p14:tracePt t="32290" x="4722813" y="4951413"/>
          <p14:tracePt t="32290" x="4795838" y="4951413"/>
          <p14:tracePt t="32291" x="4859338" y="4970463"/>
          <p14:tracePt t="32293" x="4913313" y="4970463"/>
          <p14:tracePt t="32294" x="4986338" y="4979988"/>
          <p14:tracePt t="32295" x="5041900" y="4979988"/>
          <p14:tracePt t="32297" x="5114925" y="4979988"/>
          <p14:tracePt t="32298" x="5195888" y="4979988"/>
          <p14:tracePt t="32299" x="5268913" y="4997450"/>
          <p14:tracePt t="32300" x="5341938" y="4997450"/>
          <p14:tracePt t="32301" x="5414963" y="4997450"/>
          <p14:tracePt t="32302" x="5478463" y="4997450"/>
          <p14:tracePt t="32303" x="5570538" y="4997450"/>
          <p14:tracePt t="32304" x="5661025" y="4997450"/>
          <p14:tracePt t="32306" x="5734050" y="4997450"/>
          <p14:tracePt t="32307" x="5899150" y="4997450"/>
          <p14:tracePt t="32308" x="5989638" y="4997450"/>
          <p14:tracePt t="32309" x="6080125" y="4997450"/>
          <p14:tracePt t="32310" x="6172200" y="4997450"/>
          <p14:tracePt t="32311" x="6245225" y="4997450"/>
          <p14:tracePt t="32313" x="6354763" y="4997450"/>
          <p14:tracePt t="32314" x="6454775" y="4997450"/>
          <p14:tracePt t="32315" x="6545263" y="4997450"/>
          <p14:tracePt t="32316" x="6637338" y="4997450"/>
          <p14:tracePt t="32317" x="6727825" y="4997450"/>
          <p14:tracePt t="32318" x="6837363" y="4997450"/>
          <p14:tracePt t="32319" x="6929438" y="4997450"/>
          <p14:tracePt t="32321" x="7037388" y="4997450"/>
          <p14:tracePt t="32323" x="7129463" y="4997450"/>
          <p14:tracePt t="32324" x="7329488" y="4997450"/>
          <p14:tracePt t="32325" x="7439025" y="4997450"/>
          <p14:tracePt t="32326" x="7531100" y="4997450"/>
          <p14:tracePt t="32327" x="7631113" y="4987925"/>
          <p14:tracePt t="32328" x="7721600" y="4987925"/>
          <p14:tracePt t="32329" x="7813675" y="4979988"/>
          <p14:tracePt t="32331" x="7921625" y="4960938"/>
          <p14:tracePt t="32333" x="8013700" y="4960938"/>
          <p14:tracePt t="32334" x="8132763" y="4951413"/>
          <p14:tracePt t="32335" x="8240713" y="4951413"/>
          <p14:tracePt t="32336" x="8350250" y="4933950"/>
          <p14:tracePt t="32338" x="8532813" y="4924425"/>
          <p14:tracePt t="32340" x="8761413" y="4906963"/>
          <p14:tracePt t="32341" x="8834438" y="4906963"/>
          <p14:tracePt t="32342" x="8924925" y="4897438"/>
          <p14:tracePt t="32343" x="9017000" y="4897438"/>
          <p14:tracePt t="32344" x="9107488" y="4878388"/>
          <p14:tracePt t="32631" x="8951913" y="3575050"/>
          <p14:tracePt t="32632" x="8878888" y="3565525"/>
          <p14:tracePt t="32633" x="8807450" y="3548063"/>
          <p14:tracePt t="32635" x="8651875" y="3519488"/>
          <p14:tracePt t="32636" x="8569325" y="3511550"/>
          <p14:tracePt t="32638" x="8496300" y="3482975"/>
          <p14:tracePt t="32641" x="8259763" y="3438525"/>
          <p14:tracePt t="32642" x="8186738" y="3419475"/>
          <p14:tracePt t="32643" x="8123238" y="3411538"/>
          <p14:tracePt t="32644" x="8050213" y="3382963"/>
          <p14:tracePt t="32645" x="7986713" y="3375025"/>
          <p14:tracePt t="32646" x="7931150" y="3355975"/>
          <p14:tracePt t="32647" x="7850188" y="3328988"/>
          <p14:tracePt t="32648" x="7794625" y="3319463"/>
          <p14:tracePt t="32649" x="7712075" y="3292475"/>
          <p14:tracePt t="32651" x="7648575" y="3273425"/>
          <p14:tracePt t="32652" x="7594600" y="3255963"/>
          <p14:tracePt t="32654" x="7531100" y="3246438"/>
          <p14:tracePt t="32658" x="7275513" y="3173413"/>
          <p14:tracePt t="32659" x="7212013" y="3146425"/>
          <p14:tracePt t="32660" x="7165975" y="3136900"/>
          <p14:tracePt t="32661" x="7129463" y="3127375"/>
          <p14:tracePt t="32664" x="7083425" y="3119438"/>
          <p14:tracePt t="32665" x="7037388" y="3090863"/>
          <p14:tracePt t="32666" x="6992938" y="3082925"/>
          <p14:tracePt t="32668" x="6956425" y="3073400"/>
          <p14:tracePt t="32669" x="6910388" y="3046413"/>
          <p14:tracePt t="32670" x="6864350" y="3036888"/>
          <p14:tracePt t="32672" x="6791325" y="3009900"/>
          <p14:tracePt t="32673" x="6746875" y="2990850"/>
          <p14:tracePt t="32675" x="6664325" y="2973388"/>
          <p14:tracePt t="32676" x="6637338" y="2963863"/>
          <p14:tracePt t="32677" x="6610350" y="2946400"/>
          <p14:tracePt t="32678" x="6564313" y="2936875"/>
          <p14:tracePt t="32679" x="6518275" y="2909888"/>
          <p14:tracePt t="32680" x="6491288" y="2900363"/>
          <p14:tracePt t="32681" x="6445250" y="2881313"/>
          <p14:tracePt t="32682" x="6418263" y="2873375"/>
          <p14:tracePt t="32684" x="6372225" y="2844800"/>
          <p14:tracePt t="32685" x="6326188" y="2836863"/>
          <p14:tracePt t="32686" x="6281738" y="2817813"/>
          <p14:tracePt t="32688" x="6208713" y="2781300"/>
          <p14:tracePt t="32689" x="6181725" y="2771775"/>
          <p14:tracePt t="32690" x="6145213" y="2754313"/>
          <p14:tracePt t="32691" x="6116638" y="2735263"/>
          <p14:tracePt t="32692" x="6072188" y="2708275"/>
          <p14:tracePt t="32693" x="6035675" y="2698750"/>
          <p14:tracePt t="32694" x="5989638" y="2671763"/>
          <p14:tracePt t="32695" x="5943600" y="2654300"/>
          <p14:tracePt t="32696" x="5899150" y="2635250"/>
          <p14:tracePt t="32697" x="5870575" y="2608263"/>
          <p14:tracePt t="32698" x="5826125" y="2589213"/>
          <p14:tracePt t="32699" x="5789613" y="2571750"/>
          <p14:tracePt t="32700" x="5753100" y="2544763"/>
          <p14:tracePt t="32701" x="5707063" y="2525713"/>
          <p14:tracePt t="32703" x="5643563" y="2489200"/>
          <p14:tracePt t="32704" x="5597525" y="2462213"/>
          <p14:tracePt t="32705" x="5551488" y="2444750"/>
          <p14:tracePt t="32706" x="5487988" y="2398713"/>
          <p14:tracePt t="32707" x="5424488" y="2379663"/>
          <p14:tracePt t="32708" x="5360988" y="2343150"/>
          <p14:tracePt t="32709" x="5314950" y="2316163"/>
          <p14:tracePt t="32710" x="5251450" y="2279650"/>
          <p14:tracePt t="32711" x="5205413" y="2252663"/>
          <p14:tracePt t="32712" x="5141913" y="2233613"/>
          <p14:tracePt t="32713" x="5078413" y="2189163"/>
          <p14:tracePt t="32714" x="4995863" y="2152650"/>
          <p14:tracePt t="32715" x="4922838" y="2125663"/>
          <p14:tracePt t="32717" x="4859338" y="2089150"/>
          <p14:tracePt t="32718" x="4776788" y="2052638"/>
          <p14:tracePt t="32719" x="4695825" y="2006600"/>
          <p14:tracePt t="32720" x="4613275" y="1970088"/>
          <p14:tracePt t="32721" x="4530725" y="1924050"/>
          <p14:tracePt t="32722" x="4448175" y="1887538"/>
          <p14:tracePt t="32723" x="4376738" y="1841500"/>
          <p14:tracePt t="32724" x="4294188" y="1804988"/>
          <p14:tracePt t="32725" x="4211638" y="1768475"/>
          <p14:tracePt t="32727" x="4129088" y="1724025"/>
          <p14:tracePt t="32728" x="4048125" y="1687513"/>
          <p14:tracePt t="32729" x="3965575" y="1641475"/>
          <p14:tracePt t="32730" x="3892550" y="1604963"/>
          <p14:tracePt t="32731" x="3810000" y="1558925"/>
          <p14:tracePt t="32732" x="3729038" y="1541463"/>
          <p14:tracePt t="32733" x="3646488" y="1495425"/>
          <p14:tracePt t="32735" x="3563938" y="1458913"/>
          <p14:tracePt t="32736" x="3482975" y="1412875"/>
          <p14:tracePt t="32737" x="3409950" y="1376363"/>
          <p14:tracePt t="32738" x="3327400" y="1331913"/>
          <p14:tracePt t="32739" x="3244850" y="1295400"/>
          <p14:tracePt t="32741" x="3163888" y="1268413"/>
          <p14:tracePt t="32742" x="3081338" y="1231900"/>
          <p14:tracePt t="32743" x="3027363" y="1203325"/>
          <p14:tracePt t="32744" x="2944813" y="1166813"/>
          <p14:tracePt t="32745" x="2881313" y="1139825"/>
          <p14:tracePt t="32746" x="2817813" y="1112838"/>
          <p14:tracePt t="32747" x="2752725" y="1085850"/>
          <p14:tracePt t="32748" x="2689225" y="1049338"/>
          <p14:tracePt t="32749" x="2635250" y="1020763"/>
          <p14:tracePt t="32750" x="2570163" y="1003300"/>
          <p14:tracePt t="32751" x="2506663" y="966788"/>
          <p14:tracePt t="32752" x="2443163" y="939800"/>
          <p14:tracePt t="32753" x="2379663" y="911225"/>
          <p14:tracePt t="32755" x="2297113" y="874713"/>
          <p14:tracePt t="32756" x="2224088" y="847725"/>
          <p14:tracePt t="32757" x="2160588" y="820738"/>
          <p14:tracePt t="32758" x="2097088" y="784225"/>
          <p14:tracePt t="32759" x="2033588" y="757238"/>
          <p14:tracePt t="32760" x="1968500" y="730250"/>
          <p14:tracePt t="32761" x="1914525" y="711200"/>
          <p14:tracePt t="32762" x="1851025" y="684213"/>
          <p14:tracePt t="32763" x="1804988" y="665163"/>
          <p14:tracePt t="32764" x="1741488" y="638175"/>
          <p14:tracePt t="32766" x="1677988" y="611188"/>
          <p14:tracePt t="32767" x="1622425" y="584200"/>
          <p14:tracePt t="32768" x="1558925" y="565150"/>
          <p14:tracePt t="32769" x="1495425" y="538163"/>
          <p14:tracePt t="32770" x="1439863" y="528638"/>
          <p14:tracePt t="32771" x="1376363" y="501650"/>
          <p14:tracePt t="32772" x="1312863" y="474663"/>
          <p14:tracePt t="32773" x="1249363" y="465138"/>
          <p14:tracePt t="32774" x="1193800" y="438150"/>
          <p14:tracePt t="32775" x="1149350" y="419100"/>
          <p14:tracePt t="32776" x="1084263" y="401638"/>
          <p14:tracePt t="32777" x="1020763" y="382588"/>
          <p14:tracePt t="32778" x="966788" y="355600"/>
          <p14:tracePt t="32779" x="903288" y="328613"/>
          <p14:tracePt t="32781" x="838200" y="309563"/>
          <p14:tracePt t="32782" x="765175" y="292100"/>
          <p14:tracePt t="32783" x="701675" y="273050"/>
          <p14:tracePt t="32784" x="638175" y="246063"/>
          <p14:tracePt t="32785" x="592138" y="236538"/>
          <p14:tracePt t="32786" x="538163" y="209550"/>
          <p14:tracePt t="32788" x="492125" y="182563"/>
          <p14:tracePt t="32789" x="428625" y="163513"/>
          <p14:tracePt t="32790" x="382588" y="136525"/>
          <p14:tracePt t="32791" x="336550" y="127000"/>
          <p14:tracePt t="32792" x="292100" y="109538"/>
          <p14:tracePt t="32793" x="255588" y="90488"/>
          <p14:tracePt t="32794" x="209550" y="73025"/>
          <p14:tracePt t="32795" x="163513" y="63500"/>
          <p14:tracePt t="32796" x="127000" y="53975"/>
          <p14:tracePt t="32797" x="90488" y="46038"/>
          <p14:tracePt t="32798" x="63500" y="17463"/>
          <p14:tracePt t="32799" x="36513" y="952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656948" y="1102497"/>
            <a:ext cx="7732450" cy="5367972"/>
          </a:xfrm>
        </p:spPr>
        <p:txBody>
          <a:bodyPr/>
          <a:lstStyle/>
          <a:p>
            <a:r>
              <a:rPr lang="en-US" altLang="en-US" dirty="0"/>
              <a:t>Transaction Concept</a:t>
            </a:r>
          </a:p>
          <a:p>
            <a:r>
              <a:rPr lang="en-US" altLang="en-US" dirty="0"/>
              <a:t>Transaction State</a:t>
            </a:r>
          </a:p>
          <a:p>
            <a:r>
              <a:rPr lang="en-US" altLang="en-US" dirty="0"/>
              <a:t>Concurrent Executions</a:t>
            </a:r>
          </a:p>
          <a:p>
            <a:r>
              <a:rPr lang="en-US" altLang="en-US" dirty="0"/>
              <a:t>Serializability</a:t>
            </a:r>
          </a:p>
          <a:p>
            <a:r>
              <a:rPr lang="en-US" altLang="en-US" dirty="0"/>
              <a:t>Recoverability</a:t>
            </a:r>
          </a:p>
          <a:p>
            <a:r>
              <a:rPr lang="en-US" altLang="en-US" dirty="0"/>
              <a:t>Implementation of Isolation</a:t>
            </a:r>
          </a:p>
          <a:p>
            <a:r>
              <a:rPr lang="en-US" altLang="en-US" dirty="0"/>
              <a:t>Transaction Definition in SQL</a:t>
            </a:r>
          </a:p>
          <a:p>
            <a:r>
              <a:rPr lang="en-US" altLang="en-US" dirty="0"/>
              <a:t>Testing for Serializability.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Conflict Serializability (Cont.)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>
          <a:xfrm>
            <a:off x="683580" y="1102497"/>
            <a:ext cx="8161969" cy="5367972"/>
          </a:xfrm>
        </p:spPr>
        <p:txBody>
          <a:bodyPr/>
          <a:lstStyle/>
          <a:p>
            <a:pPr>
              <a:tabLst>
                <a:tab pos="2063750" algn="l"/>
                <a:tab pos="2511425" algn="l"/>
                <a:tab pos="3262313" algn="l"/>
                <a:tab pos="3881438" algn="l"/>
              </a:tabLst>
            </a:pPr>
            <a:r>
              <a:rPr lang="en-US" altLang="en-US" dirty="0"/>
              <a:t>Schedule 3 can be transformed into Schedule 6, a serial schedule where </a:t>
            </a:r>
            <a:r>
              <a:rPr lang="en-US" altLang="en-US" i="1" dirty="0"/>
              <a:t>T</a:t>
            </a:r>
            <a:r>
              <a:rPr lang="en-US" altLang="en-US" baseline="-25000" dirty="0"/>
              <a:t>2</a:t>
            </a:r>
            <a:r>
              <a:rPr lang="en-US" altLang="en-US" dirty="0"/>
              <a:t> follows </a:t>
            </a:r>
            <a:r>
              <a:rPr lang="en-US" altLang="en-US" i="1" dirty="0"/>
              <a:t>T</a:t>
            </a:r>
            <a:r>
              <a:rPr lang="en-US" altLang="en-US" baseline="-25000" dirty="0"/>
              <a:t>1</a:t>
            </a:r>
            <a:r>
              <a:rPr lang="en-US" altLang="en-US" dirty="0"/>
              <a:t>, by series of swaps of non-conflicting instructions. Therefore Schedule 3 is conflict serializable.</a:t>
            </a:r>
          </a:p>
        </p:txBody>
      </p:sp>
      <p:sp>
        <p:nvSpPr>
          <p:cNvPr id="23556" name="Text Box 11"/>
          <p:cNvSpPr txBox="1">
            <a:spLocks noChangeArrowheads="1"/>
          </p:cNvSpPr>
          <p:nvPr/>
        </p:nvSpPr>
        <p:spPr bwMode="auto">
          <a:xfrm>
            <a:off x="2209808" y="4922827"/>
            <a:ext cx="1279517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r>
              <a:rPr lang="en-US" altLang="en-US" sz="1700" dirty="0"/>
              <a:t>Schedule 3</a:t>
            </a:r>
          </a:p>
        </p:txBody>
      </p:sp>
      <p:sp>
        <p:nvSpPr>
          <p:cNvPr id="23557" name="Text Box 12"/>
          <p:cNvSpPr txBox="1">
            <a:spLocks noChangeArrowheads="1"/>
          </p:cNvSpPr>
          <p:nvPr/>
        </p:nvSpPr>
        <p:spPr bwMode="auto">
          <a:xfrm>
            <a:off x="6105533" y="4926006"/>
            <a:ext cx="1279517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/>
            <a:r>
              <a:rPr lang="en-US" altLang="en-US" sz="1700" dirty="0"/>
              <a:t>Schedule 6</a:t>
            </a:r>
          </a:p>
        </p:txBody>
      </p:sp>
      <p:pic>
        <p:nvPicPr>
          <p:cNvPr id="23558" name="Picture 1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200" y="2217729"/>
            <a:ext cx="3040063" cy="2462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9" name="Picture 1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6200" y="2200272"/>
            <a:ext cx="3111500" cy="228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4504B1F3-619C-4965-8EE9-1E8D0A72ABA6}"/>
              </a:ext>
            </a:extLst>
          </p:cNvPr>
          <p:cNvCxnSpPr/>
          <p:nvPr/>
        </p:nvCxnSpPr>
        <p:spPr bwMode="auto">
          <a:xfrm>
            <a:off x="2345635" y="3021496"/>
            <a:ext cx="725556" cy="19878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E4F24740-2E3F-4E2E-9A3D-EF469737A4D5}"/>
              </a:ext>
            </a:extLst>
          </p:cNvPr>
          <p:cNvCxnSpPr/>
          <p:nvPr/>
        </p:nvCxnSpPr>
        <p:spPr bwMode="auto">
          <a:xfrm>
            <a:off x="2348950" y="4088296"/>
            <a:ext cx="725556" cy="19878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A96B4F71-3DF1-47C5-8C12-F3F6A4A41A9A}"/>
              </a:ext>
            </a:extLst>
          </p:cNvPr>
          <p:cNvCxnSpPr>
            <a:cxnSpLocks/>
          </p:cNvCxnSpPr>
          <p:nvPr/>
        </p:nvCxnSpPr>
        <p:spPr bwMode="auto">
          <a:xfrm>
            <a:off x="6105533" y="3031435"/>
            <a:ext cx="663015" cy="61622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C39552D-895C-424B-BA0F-2562AD928E21}"/>
              </a:ext>
            </a:extLst>
          </p:cNvPr>
          <p:cNvCxnSpPr>
            <a:cxnSpLocks/>
          </p:cNvCxnSpPr>
          <p:nvPr/>
        </p:nvCxnSpPr>
        <p:spPr bwMode="auto">
          <a:xfrm>
            <a:off x="6013174" y="3429000"/>
            <a:ext cx="761596" cy="65929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9DD80C55-F7FB-4803-976A-8C3511F955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184"/>
    </mc:Choice>
    <mc:Fallback>
      <p:transition spd="slow" advTm="100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55" x="9525" y="3036888"/>
          <p14:tracePt t="1162" x="17463" y="3046413"/>
          <p14:tracePt t="1164" x="26988" y="3046413"/>
          <p14:tracePt t="1166" x="26988" y="3054350"/>
          <p14:tracePt t="1167" x="36513" y="3054350"/>
          <p14:tracePt t="1173" x="46038" y="3054350"/>
          <p14:tracePt t="1175" x="53975" y="3054350"/>
          <p14:tracePt t="1178" x="63500" y="3063875"/>
          <p14:tracePt t="1183" x="63500" y="3073400"/>
          <p14:tracePt t="1185" x="73025" y="3073400"/>
          <p14:tracePt t="1188" x="73025" y="3082925"/>
          <p14:tracePt t="1191" x="82550" y="3082925"/>
          <p14:tracePt t="1194" x="90488" y="3090863"/>
          <p14:tracePt t="1196" x="100013" y="3090863"/>
          <p14:tracePt t="1199" x="100013" y="3100388"/>
          <p14:tracePt t="1202" x="109538" y="3100388"/>
          <p14:tracePt t="1206" x="119063" y="3109913"/>
          <p14:tracePt t="1211" x="127000" y="3109913"/>
          <p14:tracePt t="1217" x="146050" y="3109913"/>
          <p14:tracePt t="1221" x="155575" y="3127375"/>
          <p14:tracePt t="1223" x="163513" y="3127375"/>
          <p14:tracePt t="1226" x="163513" y="3136900"/>
          <p14:tracePt t="1229" x="173038" y="3146425"/>
          <p14:tracePt t="1232" x="182563" y="3155950"/>
          <p14:tracePt t="1239" x="192088" y="3163888"/>
          <p14:tracePt t="1241" x="200025" y="3163888"/>
          <p14:tracePt t="1242" x="209550" y="3163888"/>
          <p14:tracePt t="1244" x="209550" y="3173413"/>
          <p14:tracePt t="1247" x="219075" y="3182938"/>
          <p14:tracePt t="1253" x="219075" y="3192463"/>
          <p14:tracePt t="1256" x="228600" y="3192463"/>
          <p14:tracePt t="1257" x="228600" y="3200400"/>
          <p14:tracePt t="1259" x="236538" y="3200400"/>
          <p14:tracePt t="1263" x="246063" y="3209925"/>
          <p14:tracePt t="1271" x="255588" y="3219450"/>
          <p14:tracePt t="1284" x="265113" y="3219450"/>
          <p14:tracePt t="1338" x="273050" y="3219450"/>
          <p14:tracePt t="8205" x="273050" y="3228975"/>
          <p14:tracePt t="8263" x="273050" y="3236913"/>
          <p14:tracePt t="8267" x="273050" y="3246438"/>
          <p14:tracePt t="8272" x="282575" y="3255963"/>
          <p14:tracePt t="8275" x="282575" y="3265488"/>
          <p14:tracePt t="8279" x="292100" y="3265488"/>
          <p14:tracePt t="8283" x="292100" y="3273425"/>
          <p14:tracePt t="8288" x="301625" y="3282950"/>
          <p14:tracePt t="8292" x="309563" y="3292475"/>
          <p14:tracePt t="8294" x="309563" y="3302000"/>
          <p14:tracePt t="8298" x="319088" y="3309938"/>
          <p14:tracePt t="8300" x="319088" y="3319463"/>
          <p14:tracePt t="8306" x="328613" y="3328988"/>
          <p14:tracePt t="8308" x="328613" y="3338513"/>
          <p14:tracePt t="8310" x="328613" y="3346450"/>
          <p14:tracePt t="8312" x="328613" y="3355975"/>
          <p14:tracePt t="8314" x="328613" y="3365500"/>
          <p14:tracePt t="8316" x="336550" y="3375025"/>
          <p14:tracePt t="8322" x="346075" y="3375025"/>
          <p14:tracePt t="8323" x="346075" y="3382963"/>
          <p14:tracePt t="8327" x="346075" y="3392488"/>
          <p14:tracePt t="8329" x="355600" y="3392488"/>
          <p14:tracePt t="8331" x="355600" y="3402013"/>
          <p14:tracePt t="8336" x="355600" y="3411538"/>
          <p14:tracePt t="8339" x="365125" y="3411538"/>
          <p14:tracePt t="8341" x="365125" y="3419475"/>
          <p14:tracePt t="8349" x="365125" y="3429000"/>
          <p14:tracePt t="8356" x="373063" y="3429000"/>
          <p14:tracePt t="8366" x="373063" y="3438525"/>
          <p14:tracePt t="8370" x="373063" y="3446463"/>
          <p14:tracePt t="8373" x="373063" y="3455988"/>
          <p14:tracePt t="8374" x="382588" y="3455988"/>
          <p14:tracePt t="8375" x="382588" y="3465513"/>
          <p14:tracePt t="8377" x="382588" y="3475038"/>
          <p14:tracePt t="8379" x="382588" y="3482975"/>
          <p14:tracePt t="8383" x="382588" y="3492500"/>
          <p14:tracePt t="8386" x="382588" y="3511550"/>
          <p14:tracePt t="8388" x="392113" y="3519488"/>
          <p14:tracePt t="8390" x="392113" y="3529013"/>
          <p14:tracePt t="8393" x="401638" y="3538538"/>
          <p14:tracePt t="8394" x="401638" y="3548063"/>
          <p14:tracePt t="8395" x="401638" y="3556000"/>
          <p14:tracePt t="8397" x="401638" y="3575050"/>
          <p14:tracePt t="8399" x="409575" y="3584575"/>
          <p14:tracePt t="8401" x="409575" y="3602038"/>
          <p14:tracePt t="8404" x="419100" y="3611563"/>
          <p14:tracePt t="8406" x="419100" y="3629025"/>
          <p14:tracePt t="8407" x="419100" y="3638550"/>
          <p14:tracePt t="8408" x="428625" y="3648075"/>
          <p14:tracePt t="8411" x="428625" y="3665538"/>
          <p14:tracePt t="8412" x="428625" y="3675063"/>
          <p14:tracePt t="8415" x="428625" y="3684588"/>
          <p14:tracePt t="8416" x="428625" y="3694113"/>
          <p14:tracePt t="8417" x="438150" y="3702050"/>
          <p14:tracePt t="8419" x="438150" y="3711575"/>
          <p14:tracePt t="8422" x="446088" y="3730625"/>
          <p14:tracePt t="8426" x="446088" y="3757613"/>
          <p14:tracePt t="8428" x="446088" y="3775075"/>
          <p14:tracePt t="8429" x="446088" y="3784600"/>
          <p14:tracePt t="8430" x="446088" y="3794125"/>
          <p14:tracePt t="8432" x="455613" y="3803650"/>
          <p14:tracePt t="8436" x="455613" y="3811588"/>
          <p14:tracePt t="8437" x="465138" y="3821113"/>
          <p14:tracePt t="8439" x="465138" y="3830638"/>
          <p14:tracePt t="8439" x="465138" y="3840163"/>
          <p14:tracePt t="8440" x="474663" y="3840163"/>
          <p14:tracePt t="8442" x="474663" y="3857625"/>
          <p14:tracePt t="8444" x="482600" y="3857625"/>
          <p14:tracePt t="8445" x="482600" y="3867150"/>
          <p14:tracePt t="8446" x="482600" y="3875088"/>
          <p14:tracePt t="8447" x="482600" y="3884613"/>
          <p14:tracePt t="8449" x="482600" y="3894138"/>
          <p14:tracePt t="8452" x="482600" y="3903663"/>
          <p14:tracePt t="8453" x="482600" y="3911600"/>
          <p14:tracePt t="8455" x="492125" y="3911600"/>
          <p14:tracePt t="8455" x="492125" y="3921125"/>
          <p14:tracePt t="8457" x="492125" y="3930650"/>
          <p14:tracePt t="8458" x="492125" y="3940175"/>
          <p14:tracePt t="8459" x="501650" y="3948113"/>
          <p14:tracePt t="8461" x="501650" y="3957638"/>
          <p14:tracePt t="8462" x="501650" y="3967163"/>
          <p14:tracePt t="8465" x="511175" y="3984625"/>
          <p14:tracePt t="8469" x="511175" y="3994150"/>
          <p14:tracePt t="8471" x="519113" y="4013200"/>
          <p14:tracePt t="8472" x="519113" y="4021138"/>
          <p14:tracePt t="8472" x="519113" y="4030663"/>
          <p14:tracePt t="8475" x="519113" y="4040188"/>
          <p14:tracePt t="8476" x="528638" y="4049713"/>
          <p14:tracePt t="8478" x="528638" y="4057650"/>
          <p14:tracePt t="8479" x="528638" y="4067175"/>
          <p14:tracePt t="8480" x="538163" y="4076700"/>
          <p14:tracePt t="8482" x="538163" y="4086225"/>
          <p14:tracePt t="8484" x="538163" y="4094163"/>
          <p14:tracePt t="8485" x="547688" y="4103688"/>
          <p14:tracePt t="8487" x="547688" y="4113213"/>
          <p14:tracePt t="8489" x="547688" y="4130675"/>
          <p14:tracePt t="8489" x="547688" y="4140200"/>
          <p14:tracePt t="8491" x="555625" y="4140200"/>
          <p14:tracePt t="8493" x="555625" y="4149725"/>
          <p14:tracePt t="8493" x="555625" y="4159250"/>
          <p14:tracePt t="8494" x="565150" y="4159250"/>
          <p14:tracePt t="8495" x="565150" y="4167188"/>
          <p14:tracePt t="8496" x="574675" y="4176713"/>
          <p14:tracePt t="8498" x="574675" y="4186238"/>
          <p14:tracePt t="8499" x="574675" y="4195763"/>
          <p14:tracePt t="8500" x="584200" y="4195763"/>
          <p14:tracePt t="8502" x="592138" y="4195763"/>
          <p14:tracePt t="8503" x="592138" y="4203700"/>
          <p14:tracePt t="8505" x="601663" y="4222750"/>
          <p14:tracePt t="8507" x="601663" y="4232275"/>
          <p14:tracePt t="8508" x="611188" y="4240213"/>
          <p14:tracePt t="8510" x="611188" y="4249738"/>
          <p14:tracePt t="8511" x="620713" y="4249738"/>
          <p14:tracePt t="8513" x="620713" y="4259263"/>
          <p14:tracePt t="8515" x="628650" y="4268788"/>
          <p14:tracePt t="8517" x="638175" y="4276725"/>
          <p14:tracePt t="8519" x="638175" y="4286250"/>
          <p14:tracePt t="8520" x="647700" y="4295775"/>
          <p14:tracePt t="8521" x="647700" y="4303713"/>
          <p14:tracePt t="8524" x="655638" y="4313238"/>
          <p14:tracePt t="8525" x="665163" y="4322763"/>
          <p14:tracePt t="8527" x="665163" y="4340225"/>
          <p14:tracePt t="8529" x="674688" y="4349750"/>
          <p14:tracePt t="8530" x="684213" y="4349750"/>
          <p14:tracePt t="8531" x="684213" y="4359275"/>
          <p14:tracePt t="8533" x="692150" y="4368800"/>
          <p14:tracePt t="8536" x="701675" y="4376738"/>
          <p14:tracePt t="8538" x="701675" y="4386263"/>
          <p14:tracePt t="8539" x="701675" y="4395788"/>
          <p14:tracePt t="8540" x="711200" y="4405313"/>
          <p14:tracePt t="8541" x="720725" y="4413250"/>
          <p14:tracePt t="8543" x="728663" y="4422775"/>
          <p14:tracePt t="8545" x="738188" y="4432300"/>
          <p14:tracePt t="8547" x="747713" y="4441825"/>
          <p14:tracePt t="8548" x="747713" y="4449763"/>
          <p14:tracePt t="8549" x="757238" y="4459288"/>
          <p14:tracePt t="8550" x="757238" y="4468813"/>
          <p14:tracePt t="8554" x="757238" y="4478338"/>
          <p14:tracePt t="8555" x="774700" y="4495800"/>
          <p14:tracePt t="8557" x="784225" y="4514850"/>
          <p14:tracePt t="8559" x="793750" y="4532313"/>
          <p14:tracePt t="8560" x="801688" y="4541838"/>
          <p14:tracePt t="8562" x="811213" y="4559300"/>
          <p14:tracePt t="8563" x="820738" y="4559300"/>
          <p14:tracePt t="8565" x="830263" y="4578350"/>
          <p14:tracePt t="8566" x="838200" y="4587875"/>
          <p14:tracePt t="8569" x="838200" y="4614863"/>
          <p14:tracePt t="8570" x="847725" y="4624388"/>
          <p14:tracePt t="8572" x="857250" y="4641850"/>
          <p14:tracePt t="8573" x="874713" y="4651375"/>
          <p14:tracePt t="8574" x="874713" y="4660900"/>
          <p14:tracePt t="8575" x="884238" y="4668838"/>
          <p14:tracePt t="8576" x="893763" y="4678363"/>
          <p14:tracePt t="8577" x="893763" y="4687888"/>
          <p14:tracePt t="8578" x="893763" y="4705350"/>
          <p14:tracePt t="8579" x="903288" y="4705350"/>
          <p14:tracePt t="8580" x="911225" y="4714875"/>
          <p14:tracePt t="8581" x="920750" y="4724400"/>
          <p14:tracePt t="8582" x="920750" y="4732338"/>
          <p14:tracePt t="8583" x="930275" y="4741863"/>
          <p14:tracePt t="8586" x="947738" y="4768850"/>
          <p14:tracePt t="8587" x="957263" y="4768850"/>
          <p14:tracePt t="8588" x="957263" y="4778375"/>
          <p14:tracePt t="8589" x="957263" y="4787900"/>
          <p14:tracePt t="8591" x="974725" y="4814888"/>
          <p14:tracePt t="8591" x="984250" y="4824413"/>
          <p14:tracePt t="8593" x="1003300" y="4841875"/>
          <p14:tracePt t="8594" x="1011238" y="4841875"/>
          <p14:tracePt t="8595" x="1020763" y="4860925"/>
          <p14:tracePt t="8597" x="1030288" y="4878388"/>
          <p14:tracePt t="8598" x="1039813" y="4887913"/>
          <p14:tracePt t="8599" x="1039813" y="4897438"/>
          <p14:tracePt t="8600" x="1047750" y="4906963"/>
          <p14:tracePt t="8602" x="1057275" y="4914900"/>
          <p14:tracePt t="8603" x="1066800" y="4933950"/>
          <p14:tracePt t="8604" x="1076325" y="4943475"/>
          <p14:tracePt t="8607" x="1093788" y="4951413"/>
          <p14:tracePt t="8608" x="1103313" y="4960938"/>
          <p14:tracePt t="8608" x="1112838" y="4970463"/>
          <p14:tracePt t="8610" x="1112838" y="4979988"/>
          <p14:tracePt t="8612" x="1120775" y="4997450"/>
          <p14:tracePt t="8613" x="1139825" y="5006975"/>
          <p14:tracePt t="8615" x="1149350" y="5024438"/>
          <p14:tracePt t="8615" x="1157288" y="5033963"/>
          <p14:tracePt t="8617" x="1166813" y="5033963"/>
          <p14:tracePt t="8618" x="1166813" y="5043488"/>
          <p14:tracePt t="8619" x="1176338" y="5043488"/>
          <p14:tracePt t="8620" x="1193800" y="5060950"/>
          <p14:tracePt t="8622" x="1203325" y="5060950"/>
          <p14:tracePt t="8623" x="1203325" y="5070475"/>
          <p14:tracePt t="8624" x="1212850" y="5089525"/>
          <p14:tracePt t="8625" x="1222375" y="5097463"/>
          <p14:tracePt t="8626" x="1230313" y="5097463"/>
          <p14:tracePt t="8627" x="1239838" y="5097463"/>
          <p14:tracePt t="8628" x="1239838" y="5106988"/>
          <p14:tracePt t="8629" x="1249363" y="5106988"/>
          <p14:tracePt t="8630" x="1258888" y="5116513"/>
          <p14:tracePt t="8631" x="1258888" y="5126038"/>
          <p14:tracePt t="8633" x="1266825" y="5133975"/>
          <p14:tracePt t="8635" x="1266825" y="5143500"/>
          <p14:tracePt t="8636" x="1276350" y="5143500"/>
          <p14:tracePt t="8637" x="1285875" y="5153025"/>
          <p14:tracePt t="8639" x="1293813" y="5153025"/>
          <p14:tracePt t="8640" x="1303338" y="5160963"/>
          <p14:tracePt t="8642" x="1312863" y="5170488"/>
          <p14:tracePt t="8643" x="1312863" y="5180013"/>
          <p14:tracePt t="8644" x="1322388" y="5189538"/>
          <p14:tracePt t="8646" x="1330325" y="5197475"/>
          <p14:tracePt t="8647" x="1339850" y="5197475"/>
          <p14:tracePt t="8648" x="1349375" y="5207000"/>
          <p14:tracePt t="8650" x="1358900" y="5207000"/>
          <p14:tracePt t="8653" x="1376363" y="5216525"/>
          <p14:tracePt t="8655" x="1376363" y="5226050"/>
          <p14:tracePt t="8657" x="1385888" y="5233988"/>
          <p14:tracePt t="8658" x="1395413" y="5243513"/>
          <p14:tracePt t="8660" x="1403350" y="5253038"/>
          <p14:tracePt t="8661" x="1412875" y="5253038"/>
          <p14:tracePt t="8662" x="1422400" y="5262563"/>
          <p14:tracePt t="8665" x="1431925" y="5270500"/>
          <p14:tracePt t="8667" x="1439863" y="5280025"/>
          <p14:tracePt t="8669" x="1458913" y="5289550"/>
          <p14:tracePt t="8671" x="1476375" y="5299075"/>
          <p14:tracePt t="8673" x="1485900" y="5307013"/>
          <p14:tracePt t="8674" x="1485900" y="5316538"/>
          <p14:tracePt t="8675" x="1495425" y="5316538"/>
          <p14:tracePt t="8676" x="1504950" y="5316538"/>
          <p14:tracePt t="8676" x="1512888" y="5316538"/>
          <p14:tracePt t="8677" x="1522413" y="5326063"/>
          <p14:tracePt t="8678" x="1531938" y="5335588"/>
          <p14:tracePt t="8680" x="1531938" y="5343525"/>
          <p14:tracePt t="8681" x="1541463" y="5343525"/>
          <p14:tracePt t="8682" x="1549400" y="5353050"/>
          <p14:tracePt t="8685" x="1568450" y="5362575"/>
          <p14:tracePt t="8687" x="1585913" y="5372100"/>
          <p14:tracePt t="8689" x="1595438" y="5380038"/>
          <p14:tracePt t="8690" x="1604963" y="5380038"/>
          <p14:tracePt t="8692" x="1612900" y="5380038"/>
          <p14:tracePt t="8693" x="1622425" y="5389563"/>
          <p14:tracePt t="8695" x="1631950" y="5399088"/>
          <p14:tracePt t="8696" x="1641475" y="5399088"/>
          <p14:tracePt t="8698" x="1658938" y="5399088"/>
          <p14:tracePt t="8699" x="1658938" y="5408613"/>
          <p14:tracePt t="8700" x="1668463" y="5416550"/>
          <p14:tracePt t="8704" x="1685925" y="5416550"/>
          <p14:tracePt t="8705" x="1704975" y="5426075"/>
          <p14:tracePt t="8708" x="1714500" y="5435600"/>
          <p14:tracePt t="8709" x="1722438" y="5435600"/>
          <p14:tracePt t="8710" x="1731963" y="5445125"/>
          <p14:tracePt t="8712" x="1741488" y="5445125"/>
          <p14:tracePt t="8713" x="1751013" y="5445125"/>
          <p14:tracePt t="8715" x="1758950" y="5453063"/>
          <p14:tracePt t="8716" x="1768475" y="5453063"/>
          <p14:tracePt t="8719" x="1787525" y="5462588"/>
          <p14:tracePt t="8720" x="1795463" y="5462588"/>
          <p14:tracePt t="8722" x="1804988" y="5472113"/>
          <p14:tracePt t="8723" x="1814513" y="5472113"/>
          <p14:tracePt t="8724" x="1824038" y="5481638"/>
          <p14:tracePt t="8725" x="1831975" y="5481638"/>
          <p14:tracePt t="8727" x="1841500" y="5489575"/>
          <p14:tracePt t="8728" x="1851025" y="5489575"/>
          <p14:tracePt t="8730" x="1860550" y="5499100"/>
          <p14:tracePt t="8732" x="1868488" y="5508625"/>
          <p14:tracePt t="8733" x="1878013" y="5508625"/>
          <p14:tracePt t="8735" x="1887538" y="5508625"/>
          <p14:tracePt t="8737" x="1895475" y="5508625"/>
          <p14:tracePt t="8738" x="1905000" y="5508625"/>
          <p14:tracePt t="8739" x="1914525" y="5518150"/>
          <p14:tracePt t="8741" x="1924050" y="5526088"/>
          <p14:tracePt t="8742" x="1931988" y="5526088"/>
          <p14:tracePt t="8744" x="1941513" y="5526088"/>
          <p14:tracePt t="8745" x="1951038" y="5526088"/>
          <p14:tracePt t="8746" x="1960563" y="5526088"/>
          <p14:tracePt t="8747" x="1960563" y="5535613"/>
          <p14:tracePt t="8748" x="1968500" y="5535613"/>
          <p14:tracePt t="8750" x="1968500" y="5545138"/>
          <p14:tracePt t="8752" x="1978025" y="5545138"/>
          <p14:tracePt t="8755" x="1997075" y="5554663"/>
          <p14:tracePt t="8758" x="2005013" y="5554663"/>
          <p14:tracePt t="8759" x="2014538" y="5554663"/>
          <p14:tracePt t="8761" x="2024063" y="5554663"/>
          <p14:tracePt t="8765" x="2033588" y="5554663"/>
          <p14:tracePt t="8766" x="2033588" y="5562600"/>
          <p14:tracePt t="8768" x="2041525" y="5562600"/>
          <p14:tracePt t="8770" x="2051050" y="5562600"/>
          <p14:tracePt t="8772" x="2060575" y="5562600"/>
          <p14:tracePt t="8773" x="2070100" y="5572125"/>
          <p14:tracePt t="8775" x="2078038" y="5572125"/>
          <p14:tracePt t="8778" x="2078038" y="5581650"/>
          <p14:tracePt t="8779" x="2087563" y="5581650"/>
          <p14:tracePt t="8780" x="2097088" y="5581650"/>
          <p14:tracePt t="8783" x="2106613" y="5581650"/>
          <p14:tracePt t="8784" x="2114550" y="5589588"/>
          <p14:tracePt t="8787" x="2124075" y="5589588"/>
          <p14:tracePt t="8792" x="2124075" y="5599113"/>
          <p14:tracePt t="8813" x="2133600" y="5599113"/>
          <p14:tracePt t="16929" x="2124075" y="5599113"/>
          <p14:tracePt t="16935" x="2114550" y="5599113"/>
          <p14:tracePt t="16938" x="2106613" y="5599113"/>
          <p14:tracePt t="16942" x="2097088" y="5599113"/>
          <p14:tracePt t="16945" x="2087563" y="5599113"/>
          <p14:tracePt t="16948" x="2087563" y="5589588"/>
          <p14:tracePt t="16950" x="2078038" y="5589588"/>
          <p14:tracePt t="16953" x="2070100" y="5589588"/>
          <p14:tracePt t="16954" x="2060575" y="5589588"/>
          <p14:tracePt t="16957" x="2051050" y="5589588"/>
          <p14:tracePt t="16959" x="2041525" y="5589588"/>
          <p14:tracePt t="16960" x="2033588" y="5581650"/>
          <p14:tracePt t="16965" x="2024063" y="5581650"/>
          <p14:tracePt t="16968" x="2014538" y="5581650"/>
          <p14:tracePt t="16969" x="2005013" y="5572125"/>
          <p14:tracePt t="16972" x="1997075" y="5572125"/>
          <p14:tracePt t="16973" x="1987550" y="5572125"/>
          <p14:tracePt t="16976" x="1978025" y="5572125"/>
          <p14:tracePt t="16980" x="1968500" y="5572125"/>
          <p14:tracePt t="16982" x="1960563" y="5562600"/>
          <p14:tracePt t="16986" x="1951038" y="5562600"/>
          <p14:tracePt t="17002" x="1914525" y="5562600"/>
          <p14:tracePt t="17005" x="1905000" y="5562600"/>
          <p14:tracePt t="17009" x="1895475" y="5562600"/>
          <p14:tracePt t="17014" x="1887538" y="5562600"/>
          <p14:tracePt t="17016" x="1878013" y="5562600"/>
          <p14:tracePt t="17020" x="1868488" y="5562600"/>
          <p14:tracePt t="17023" x="1868488" y="5554663"/>
          <p14:tracePt t="17027" x="1860550" y="5554663"/>
          <p14:tracePt t="17030" x="1851025" y="5554663"/>
          <p14:tracePt t="17032" x="1841500" y="5554663"/>
          <p14:tracePt t="17035" x="1831975" y="5554663"/>
          <p14:tracePt t="17038" x="1824038" y="5545138"/>
          <p14:tracePt t="17044" x="1814513" y="5545138"/>
          <p14:tracePt t="17046" x="1804988" y="5545138"/>
          <p14:tracePt t="17048" x="1804988" y="5535613"/>
          <p14:tracePt t="17049" x="1795463" y="5535613"/>
          <p14:tracePt t="17053" x="1787525" y="5535613"/>
          <p14:tracePt t="17055" x="1778000" y="5535613"/>
          <p14:tracePt t="17058" x="1768475" y="5535613"/>
          <p14:tracePt t="17061" x="1768475" y="5526088"/>
          <p14:tracePt t="17064" x="1758950" y="5526088"/>
          <p14:tracePt t="17068" x="1751013" y="5526088"/>
          <p14:tracePt t="17070" x="1741488" y="5526088"/>
          <p14:tracePt t="17070" x="1741488" y="5518150"/>
          <p14:tracePt t="17073" x="1731963" y="5518150"/>
          <p14:tracePt t="17076" x="1722438" y="5518150"/>
          <p14:tracePt t="17079" x="1714500" y="5518150"/>
          <p14:tracePt t="17086" x="1704975" y="5518150"/>
          <p14:tracePt t="17090" x="1704975" y="5508625"/>
          <p14:tracePt t="17092" x="1695450" y="5508625"/>
          <p14:tracePt t="17096" x="1685925" y="5508625"/>
          <p14:tracePt t="17099" x="1677988" y="5508625"/>
          <p14:tracePt t="17102" x="1677988" y="5499100"/>
          <p14:tracePt t="17104" x="1668463" y="5499100"/>
          <p14:tracePt t="17109" x="1658938" y="5499100"/>
          <p14:tracePt t="17113" x="1658938" y="5489575"/>
          <p14:tracePt t="17121" x="1649413" y="5489575"/>
          <p14:tracePt t="17124" x="1641475" y="5489575"/>
          <p14:tracePt t="17127" x="1641475" y="5481638"/>
          <p14:tracePt t="17130" x="1631950" y="5481638"/>
          <p14:tracePt t="17134" x="1622425" y="5481638"/>
          <p14:tracePt t="17136" x="1622425" y="5472113"/>
          <p14:tracePt t="17138" x="1612900" y="5472113"/>
          <p14:tracePt t="17142" x="1604963" y="5472113"/>
          <p14:tracePt t="17144" x="1604963" y="5462588"/>
          <p14:tracePt t="17149" x="1595438" y="5462588"/>
          <p14:tracePt t="17151" x="1585913" y="5462588"/>
          <p14:tracePt t="17155" x="1576388" y="5462588"/>
          <p14:tracePt t="17157" x="1568450" y="5453063"/>
          <p14:tracePt t="17160" x="1558925" y="5453063"/>
          <p14:tracePt t="17162" x="1549400" y="5445125"/>
          <p14:tracePt t="17166" x="1541463" y="5445125"/>
          <p14:tracePt t="17167" x="1541463" y="5435600"/>
          <p14:tracePt t="17169" x="1531938" y="5435600"/>
          <p14:tracePt t="17170" x="1522413" y="5435600"/>
          <p14:tracePt t="17172" x="1512888" y="5426075"/>
          <p14:tracePt t="17174" x="1504950" y="5426075"/>
          <p14:tracePt t="17175" x="1504950" y="5416550"/>
          <p14:tracePt t="17178" x="1495425" y="5416550"/>
          <p14:tracePt t="17180" x="1485900" y="5416550"/>
          <p14:tracePt t="17181" x="1476375" y="5416550"/>
          <p14:tracePt t="17183" x="1468438" y="5416550"/>
          <p14:tracePt t="17184" x="1458913" y="5408613"/>
          <p14:tracePt t="17186" x="1449388" y="5408613"/>
          <p14:tracePt t="17190" x="1439863" y="5408613"/>
          <p14:tracePt t="17191" x="1439863" y="5399088"/>
          <p14:tracePt t="17192" x="1431925" y="5399088"/>
          <p14:tracePt t="17194" x="1422400" y="5399088"/>
          <p14:tracePt t="17196" x="1412875" y="5389563"/>
          <p14:tracePt t="17198" x="1403350" y="5389563"/>
          <p14:tracePt t="17198" x="1395413" y="5389563"/>
          <p14:tracePt t="17200" x="1395413" y="5380038"/>
          <p14:tracePt t="17203" x="1385888" y="5380038"/>
          <p14:tracePt t="17204" x="1385888" y="5372100"/>
          <p14:tracePt t="17205" x="1376363" y="5372100"/>
          <p14:tracePt t="17206" x="1376363" y="5362575"/>
          <p14:tracePt t="17207" x="1366838" y="5362575"/>
          <p14:tracePt t="17210" x="1358900" y="5353050"/>
          <p14:tracePt t="17212" x="1349375" y="5353050"/>
          <p14:tracePt t="17217" x="1339850" y="5353050"/>
          <p14:tracePt t="17221" x="1339850" y="5343525"/>
          <p14:tracePt t="17223" x="1330325" y="5343525"/>
          <p14:tracePt t="17226" x="1330325" y="5335588"/>
          <p14:tracePt t="17228" x="1322388" y="5335588"/>
          <p14:tracePt t="17230" x="1312863" y="5335588"/>
          <p14:tracePt t="17231" x="1312863" y="5326063"/>
          <p14:tracePt t="17235" x="1303338" y="5326063"/>
          <p14:tracePt t="17237" x="1303338" y="5316538"/>
          <p14:tracePt t="17238" x="1293813" y="5316538"/>
          <p14:tracePt t="17240" x="1293813" y="5307013"/>
          <p14:tracePt t="17242" x="1285875" y="5307013"/>
          <p14:tracePt t="17245" x="1285875" y="5299075"/>
          <p14:tracePt t="17248" x="1276350" y="5299075"/>
          <p14:tracePt t="17253" x="1266825" y="5289550"/>
          <p14:tracePt t="17254" x="1258888" y="5289550"/>
          <p14:tracePt t="17255" x="1258888" y="5280025"/>
          <p14:tracePt t="17256" x="1249363" y="5280025"/>
          <p14:tracePt t="17259" x="1249363" y="5270500"/>
          <p14:tracePt t="17260" x="1239838" y="5270500"/>
          <p14:tracePt t="17262" x="1239838" y="5262563"/>
          <p14:tracePt t="17267" x="1230313" y="5262563"/>
          <p14:tracePt t="17270" x="1230313" y="5253038"/>
          <p14:tracePt t="17271" x="1222375" y="5253038"/>
          <p14:tracePt t="17271" x="1222375" y="5243513"/>
          <p14:tracePt t="17277" x="1212850" y="5243513"/>
          <p14:tracePt t="17282" x="1203325" y="5243513"/>
          <p14:tracePt t="17286" x="1203325" y="5233988"/>
          <p14:tracePt t="17290" x="1193800" y="5233988"/>
          <p14:tracePt t="17290" x="1193800" y="5226050"/>
          <p14:tracePt t="17294" x="1185863" y="5216525"/>
          <p14:tracePt t="17300" x="1185863" y="5207000"/>
          <p14:tracePt t="17303" x="1176338" y="5197475"/>
          <p14:tracePt t="17308" x="1166813" y="5197475"/>
          <p14:tracePt t="17309" x="1166813" y="5189538"/>
          <p14:tracePt t="17311" x="1157288" y="5189538"/>
          <p14:tracePt t="17313" x="1149350" y="5180013"/>
          <p14:tracePt t="17315" x="1149350" y="5170488"/>
          <p14:tracePt t="17318" x="1139825" y="5160963"/>
          <p14:tracePt t="17320" x="1130300" y="5153025"/>
          <p14:tracePt t="17322" x="1130300" y="5143500"/>
          <p14:tracePt t="17326" x="1120775" y="5143500"/>
          <p14:tracePt t="17327" x="1120775" y="5133975"/>
          <p14:tracePt t="17328" x="1112838" y="5133975"/>
          <p14:tracePt t="17329" x="1112838" y="5126038"/>
          <p14:tracePt t="17331" x="1103313" y="5116513"/>
          <p14:tracePt t="17334" x="1093788" y="5106988"/>
          <p14:tracePt t="17336" x="1084263" y="5097463"/>
          <p14:tracePt t="17338" x="1084263" y="5089525"/>
          <p14:tracePt t="17339" x="1076325" y="5089525"/>
          <p14:tracePt t="17342" x="1076325" y="5080000"/>
          <p14:tracePt t="17344" x="1066800" y="5080000"/>
          <p14:tracePt t="17345" x="1066800" y="5070475"/>
          <p14:tracePt t="17346" x="1057275" y="5070475"/>
          <p14:tracePt t="17348" x="1047750" y="5060950"/>
          <p14:tracePt t="17350" x="1047750" y="5053013"/>
          <p14:tracePt t="17352" x="1039813" y="5043488"/>
          <p14:tracePt t="17353" x="1030288" y="5043488"/>
          <p14:tracePt t="17354" x="1030288" y="5033963"/>
          <p14:tracePt t="17358" x="1020763" y="5024438"/>
          <p14:tracePt t="17361" x="1020763" y="5016500"/>
          <p14:tracePt t="17363" x="1011238" y="5016500"/>
          <p14:tracePt t="17365" x="1011238" y="5006975"/>
          <p14:tracePt t="17366" x="1003300" y="5006975"/>
          <p14:tracePt t="17367" x="1003300" y="4997450"/>
          <p14:tracePt t="17369" x="1003300" y="4987925"/>
          <p14:tracePt t="17370" x="993775" y="4987925"/>
          <p14:tracePt t="17373" x="993775" y="4979988"/>
          <p14:tracePt t="17373" x="984250" y="4979988"/>
          <p14:tracePt t="17376" x="974725" y="4979988"/>
          <p14:tracePt t="17379" x="974725" y="4970463"/>
          <p14:tracePt t="17381" x="966788" y="4960938"/>
          <p14:tracePt t="17385" x="966788" y="4943475"/>
          <p14:tracePt t="17388" x="966788" y="4933950"/>
          <p14:tracePt t="17390" x="957263" y="4933950"/>
          <p14:tracePt t="17393" x="947738" y="4924425"/>
          <p14:tracePt t="17396" x="947738" y="4914900"/>
          <p14:tracePt t="17397" x="939800" y="4914900"/>
          <p14:tracePt t="17398" x="939800" y="4906963"/>
          <p14:tracePt t="17400" x="939800" y="4897438"/>
          <p14:tracePt t="17401" x="930275" y="4897438"/>
          <p14:tracePt t="17403" x="930275" y="4887913"/>
          <p14:tracePt t="17404" x="920750" y="4887913"/>
          <p14:tracePt t="17406" x="920750" y="4878388"/>
          <p14:tracePt t="17411" x="920750" y="4870450"/>
          <p14:tracePt t="17411" x="911225" y="4870450"/>
          <p14:tracePt t="17413" x="911225" y="4860925"/>
          <p14:tracePt t="17416" x="903288" y="4851400"/>
          <p14:tracePt t="17420" x="903288" y="4841875"/>
          <p14:tracePt t="17420" x="893763" y="4841875"/>
          <p14:tracePt t="17421" x="893763" y="4833938"/>
          <p14:tracePt t="17425" x="893763" y="4824413"/>
          <p14:tracePt t="17425" x="884238" y="4824413"/>
          <p14:tracePt t="17428" x="884238" y="4814888"/>
          <p14:tracePt t="17429" x="874713" y="4814888"/>
          <p14:tracePt t="17434" x="874713" y="4805363"/>
          <p14:tracePt t="17436" x="866775" y="4797425"/>
          <p14:tracePt t="17437" x="866775" y="4787900"/>
          <p14:tracePt t="17440" x="866775" y="4778375"/>
          <p14:tracePt t="17442" x="866775" y="4768850"/>
          <p14:tracePt t="17444" x="857250" y="4768850"/>
          <p14:tracePt t="17447" x="857250" y="4760913"/>
          <p14:tracePt t="17450" x="847725" y="4760913"/>
          <p14:tracePt t="17451" x="847725" y="4751388"/>
          <p14:tracePt t="17453" x="847725" y="4741863"/>
          <p14:tracePt t="17454" x="838200" y="4741863"/>
          <p14:tracePt t="17456" x="838200" y="4732338"/>
          <p14:tracePt t="17459" x="830263" y="4724400"/>
          <p14:tracePt t="17461" x="830263" y="4714875"/>
          <p14:tracePt t="17467" x="830263" y="4705350"/>
          <p14:tracePt t="17472" x="820738" y="4697413"/>
          <p14:tracePt t="17475" x="820738" y="4687888"/>
          <p14:tracePt t="17478" x="811213" y="4678363"/>
          <p14:tracePt t="17481" x="811213" y="4668838"/>
          <p14:tracePt t="17484" x="811213" y="4660900"/>
          <p14:tracePt t="17489" x="811213" y="4651375"/>
          <p14:tracePt t="17490" x="801688" y="4641850"/>
          <p14:tracePt t="17493" x="801688" y="4632325"/>
          <p14:tracePt t="17494" x="793750" y="4624388"/>
          <p14:tracePt t="17497" x="784225" y="4614863"/>
          <p14:tracePt t="17500" x="784225" y="4605338"/>
          <p14:tracePt t="17501" x="774700" y="4595813"/>
          <p14:tracePt t="17503" x="774700" y="4587875"/>
          <p14:tracePt t="17504" x="765175" y="4578350"/>
          <p14:tracePt t="17506" x="765175" y="4568825"/>
          <p14:tracePt t="17508" x="765175" y="4559300"/>
          <p14:tracePt t="17509" x="757238" y="4559300"/>
          <p14:tracePt t="17512" x="757238" y="4551363"/>
          <p14:tracePt t="17515" x="757238" y="4541838"/>
          <p14:tracePt t="17518" x="757238" y="4532313"/>
          <p14:tracePt t="17520" x="747713" y="4522788"/>
          <p14:tracePt t="17523" x="747713" y="4514850"/>
          <p14:tracePt t="17526" x="738188" y="4514850"/>
          <p14:tracePt t="17527" x="738188" y="4505325"/>
          <p14:tracePt t="17534" x="738188" y="4495800"/>
          <p14:tracePt t="17537" x="738188" y="4486275"/>
          <p14:tracePt t="17539" x="728663" y="4486275"/>
          <p14:tracePt t="17541" x="728663" y="4478338"/>
          <p14:tracePt t="17545" x="728663" y="4468813"/>
          <p14:tracePt t="17546" x="728663" y="4459288"/>
          <p14:tracePt t="17549" x="728663" y="4449763"/>
          <p14:tracePt t="17552" x="720725" y="4449763"/>
          <p14:tracePt t="17556" x="720725" y="4441825"/>
          <p14:tracePt t="17558" x="720725" y="4432300"/>
          <p14:tracePt t="17560" x="720725" y="4422775"/>
          <p14:tracePt t="17562" x="720725" y="4413250"/>
          <p14:tracePt t="17564" x="720725" y="4405313"/>
          <p14:tracePt t="17567" x="720725" y="4395788"/>
          <p14:tracePt t="17569" x="711200" y="4395788"/>
          <p14:tracePt t="17571" x="711200" y="4386263"/>
          <p14:tracePt t="17573" x="711200" y="4376738"/>
          <p14:tracePt t="17575" x="711200" y="4368800"/>
          <p14:tracePt t="17577" x="711200" y="4359275"/>
          <p14:tracePt t="17579" x="711200" y="4349750"/>
          <p14:tracePt t="17584" x="701675" y="4340225"/>
          <p14:tracePt t="17588" x="701675" y="4332288"/>
          <p14:tracePt t="17591" x="701675" y="4322763"/>
          <p14:tracePt t="17594" x="701675" y="4313238"/>
          <p14:tracePt t="17597" x="701675" y="4303713"/>
          <p14:tracePt t="17600" x="701675" y="4295775"/>
          <p14:tracePt t="17607" x="701675" y="4286250"/>
          <p14:tracePt t="17610" x="701675" y="4276725"/>
          <p14:tracePt t="17613" x="701675" y="4268788"/>
          <p14:tracePt t="17615" x="701675" y="4259263"/>
          <p14:tracePt t="17618" x="701675" y="4249738"/>
          <p14:tracePt t="17620" x="701675" y="4240213"/>
          <p14:tracePt t="17625" x="701675" y="4232275"/>
          <p14:tracePt t="17627" x="701675" y="4222750"/>
          <p14:tracePt t="17630" x="701675" y="4213225"/>
          <p14:tracePt t="17633" x="701675" y="4203700"/>
          <p14:tracePt t="17635" x="701675" y="4195763"/>
          <p14:tracePt t="17638" x="692150" y="4186238"/>
          <p14:tracePt t="17644" x="692150" y="4176713"/>
          <p14:tracePt t="17647" x="692150" y="4167188"/>
          <p14:tracePt t="17652" x="692150" y="4159250"/>
          <p14:tracePt t="17655" x="692150" y="4149725"/>
          <p14:tracePt t="17658" x="692150" y="4140200"/>
          <p14:tracePt t="17661" x="692150" y="4130675"/>
          <p14:tracePt t="17667" x="692150" y="4122738"/>
          <p14:tracePt t="17671" x="692150" y="4113213"/>
          <p14:tracePt t="17673" x="692150" y="4103688"/>
          <p14:tracePt t="17676" x="692150" y="4094163"/>
          <p14:tracePt t="17678" x="692150" y="4086225"/>
          <p14:tracePt t="17680" x="692150" y="4076700"/>
          <p14:tracePt t="17685" x="692150" y="4067175"/>
          <p14:tracePt t="17686" x="684213" y="4067175"/>
          <p14:tracePt t="17686" x="684213" y="4057650"/>
          <p14:tracePt t="17688" x="684213" y="4049713"/>
          <p14:tracePt t="17690" x="684213" y="4040188"/>
          <p14:tracePt t="17691" x="684213" y="4030663"/>
          <p14:tracePt t="17695" x="684213" y="4021138"/>
          <p14:tracePt t="17696" x="684213" y="4013200"/>
          <p14:tracePt t="17698" x="684213" y="4003675"/>
          <p14:tracePt t="17701" x="684213" y="3994150"/>
          <p14:tracePt t="17702" x="684213" y="3984625"/>
          <p14:tracePt t="17703" x="684213" y="3976688"/>
          <p14:tracePt t="17707" x="684213" y="3967163"/>
          <p14:tracePt t="17710" x="684213" y="3957638"/>
          <p14:tracePt t="17712" x="684213" y="3948113"/>
          <p14:tracePt t="17713" x="684213" y="3940175"/>
          <p14:tracePt t="17717" x="684213" y="3930650"/>
          <p14:tracePt t="17719" x="684213" y="3921125"/>
          <p14:tracePt t="17723" x="684213" y="3911600"/>
          <p14:tracePt t="17725" x="684213" y="3903663"/>
          <p14:tracePt t="17727" x="684213" y="3894138"/>
          <p14:tracePt t="17729" x="684213" y="3884613"/>
          <p14:tracePt t="17730" x="684213" y="3875088"/>
          <p14:tracePt t="17732" x="684213" y="3867150"/>
          <p14:tracePt t="17735" x="684213" y="3857625"/>
          <p14:tracePt t="17737" x="684213" y="3848100"/>
          <p14:tracePt t="17737" x="684213" y="3840163"/>
          <p14:tracePt t="17740" x="684213" y="3821113"/>
          <p14:tracePt t="17742" x="684213" y="3811588"/>
          <p14:tracePt t="17745" x="684213" y="3803650"/>
          <p14:tracePt t="17747" x="684213" y="3794125"/>
          <p14:tracePt t="17749" x="684213" y="3784600"/>
          <p14:tracePt t="17750" x="684213" y="3775075"/>
          <p14:tracePt t="17752" x="684213" y="3767138"/>
          <p14:tracePt t="17753" x="684213" y="3757613"/>
          <p14:tracePt t="17759" x="684213" y="3748088"/>
          <p14:tracePt t="17760" x="684213" y="3738563"/>
          <p14:tracePt t="17763" x="684213" y="3730625"/>
          <p14:tracePt t="17765" x="684213" y="3721100"/>
          <p14:tracePt t="17767" x="684213" y="3711575"/>
          <p14:tracePt t="17769" x="684213" y="3702050"/>
          <p14:tracePt t="17775" x="684213" y="3694113"/>
          <p14:tracePt t="17779" x="684213" y="3684588"/>
          <p14:tracePt t="17783" x="684213" y="3675063"/>
          <p14:tracePt t="17787" x="684213" y="3665538"/>
          <p14:tracePt t="17792" x="684213" y="3657600"/>
          <p14:tracePt t="17797" x="684213" y="3648075"/>
          <p14:tracePt t="17811" x="684213" y="3638550"/>
          <p14:tracePt t="17822" x="692150" y="3629025"/>
          <p14:tracePt t="17840" x="692150" y="3621088"/>
          <p14:tracePt t="17857" x="692150" y="3611563"/>
          <p14:tracePt t="17867" x="692150" y="3602038"/>
          <p14:tracePt t="17877" x="692150" y="3592513"/>
          <p14:tracePt t="17892" x="692150" y="3584575"/>
          <p14:tracePt t="17903" x="701675" y="3575050"/>
          <p14:tracePt t="17911" x="711200" y="3565525"/>
          <p14:tracePt t="17920" x="711200" y="3556000"/>
          <p14:tracePt t="17927" x="711200" y="3548063"/>
          <p14:tracePt t="17929" x="720725" y="3548063"/>
          <p14:tracePt t="17938" x="728663" y="3548063"/>
          <p14:tracePt t="17940" x="728663" y="3538538"/>
          <p14:tracePt t="17954" x="728663" y="3529013"/>
          <p14:tracePt t="17963" x="728663" y="3519488"/>
          <p14:tracePt t="17967" x="738188" y="3519488"/>
          <p14:tracePt t="17989" x="738188" y="3502025"/>
          <p14:tracePt t="17995" x="747713" y="3502025"/>
          <p14:tracePt t="17997" x="747713" y="3492500"/>
          <p14:tracePt t="18014" x="747713" y="3482975"/>
          <p14:tracePt t="18022" x="747713" y="3475038"/>
          <p14:tracePt t="18027" x="757238" y="3465513"/>
          <p14:tracePt t="18036" x="765175" y="3455988"/>
          <p14:tracePt t="18040" x="765175" y="3446463"/>
          <p14:tracePt t="18044" x="774700" y="3446463"/>
          <p14:tracePt t="18047" x="774700" y="3438525"/>
          <p14:tracePt t="18055" x="784225" y="3438525"/>
          <p14:tracePt t="18074" x="784225" y="3429000"/>
          <p14:tracePt t="18077" x="793750" y="3429000"/>
          <p14:tracePt t="18086" x="801688" y="3419475"/>
          <p14:tracePt t="18099" x="801688" y="3411538"/>
          <p14:tracePt t="18105" x="811213" y="3411538"/>
          <p14:tracePt t="18110" x="820738" y="3402013"/>
          <p14:tracePt t="18115" x="830263" y="3402013"/>
          <p14:tracePt t="18120" x="838200" y="3392488"/>
          <p14:tracePt t="18123" x="847725" y="3392488"/>
          <p14:tracePt t="18127" x="857250" y="3382963"/>
          <p14:tracePt t="18136" x="866775" y="3382963"/>
          <p14:tracePt t="18138" x="874713" y="3382963"/>
          <p14:tracePt t="18142" x="884238" y="3382963"/>
          <p14:tracePt t="18145" x="893763" y="3382963"/>
          <p14:tracePt t="18152" x="903288" y="3382963"/>
          <p14:tracePt t="18155" x="911225" y="3375025"/>
          <p14:tracePt t="18167" x="920750" y="3375025"/>
          <p14:tracePt t="18175" x="930275" y="3375025"/>
          <p14:tracePt t="18181" x="939800" y="3375025"/>
          <p14:tracePt t="18190" x="947738" y="3375025"/>
          <p14:tracePt t="18194" x="957263" y="3365500"/>
          <p14:tracePt t="18204" x="966788" y="3365500"/>
          <p14:tracePt t="18207" x="974725" y="3365500"/>
          <p14:tracePt t="18209" x="984250" y="3365500"/>
          <p14:tracePt t="18213" x="993775" y="3365500"/>
          <p14:tracePt t="18217" x="1003300" y="3355975"/>
          <p14:tracePt t="18220" x="1011238" y="3355975"/>
          <p14:tracePt t="18226" x="1020763" y="3355975"/>
          <p14:tracePt t="18228" x="1030288" y="3355975"/>
          <p14:tracePt t="18231" x="1039813" y="3346450"/>
          <p14:tracePt t="18234" x="1047750" y="3346450"/>
          <p14:tracePt t="18236" x="1057275" y="3346450"/>
          <p14:tracePt t="18238" x="1066800" y="3346450"/>
          <p14:tracePt t="18244" x="1076325" y="3346450"/>
          <p14:tracePt t="18246" x="1084263" y="3346450"/>
          <p14:tracePt t="18248" x="1093788" y="3346450"/>
          <p14:tracePt t="18253" x="1103313" y="3338513"/>
          <p14:tracePt t="18255" x="1112838" y="3338513"/>
          <p14:tracePt t="18258" x="1120775" y="3338513"/>
          <p14:tracePt t="18267" x="1130300" y="3338513"/>
          <p14:tracePt t="18271" x="1139825" y="3338513"/>
          <p14:tracePt t="18276" x="1149350" y="3338513"/>
          <p14:tracePt t="18281" x="1157288" y="3338513"/>
          <p14:tracePt t="18288" x="1166813" y="3338513"/>
          <p14:tracePt t="18291" x="1176338" y="3338513"/>
          <p14:tracePt t="18300" x="1185863" y="3338513"/>
          <p14:tracePt t="18303" x="1193800" y="3338513"/>
          <p14:tracePt t="18304" x="1203325" y="3338513"/>
          <p14:tracePt t="18307" x="1212850" y="3338513"/>
          <p14:tracePt t="18309" x="1222375" y="3338513"/>
          <p14:tracePt t="18312" x="1230313" y="3338513"/>
          <p14:tracePt t="18316" x="1249363" y="3338513"/>
          <p14:tracePt t="18320" x="1266825" y="3338513"/>
          <p14:tracePt t="18322" x="1276350" y="3338513"/>
          <p14:tracePt t="18325" x="1285875" y="3338513"/>
          <p14:tracePt t="18327" x="1303338" y="3338513"/>
          <p14:tracePt t="18329" x="1312863" y="3338513"/>
          <p14:tracePt t="18332" x="1322388" y="3338513"/>
          <p14:tracePt t="18332" x="1330325" y="3338513"/>
          <p14:tracePt t="18335" x="1339850" y="3338513"/>
          <p14:tracePt t="18338" x="1358900" y="3338513"/>
          <p14:tracePt t="18340" x="1376363" y="3338513"/>
          <p14:tracePt t="18343" x="1385888" y="3338513"/>
          <p14:tracePt t="18344" x="1395413" y="3338513"/>
          <p14:tracePt t="18348" x="1412875" y="3338513"/>
          <p14:tracePt t="18349" x="1422400" y="3338513"/>
          <p14:tracePt t="18353" x="1439863" y="3338513"/>
          <p14:tracePt t="18355" x="1458913" y="3338513"/>
          <p14:tracePt t="18356" x="1468438" y="3338513"/>
          <p14:tracePt t="18358" x="1476375" y="3338513"/>
          <p14:tracePt t="18360" x="1495425" y="3338513"/>
          <p14:tracePt t="18362" x="1504950" y="3338513"/>
          <p14:tracePt t="18365" x="1512888" y="3338513"/>
          <p14:tracePt t="18365" x="1522413" y="3338513"/>
          <p14:tracePt t="18369" x="1531938" y="3338513"/>
          <p14:tracePt t="18371" x="1549400" y="3338513"/>
          <p14:tracePt t="18373" x="1558925" y="3338513"/>
          <p14:tracePt t="18375" x="1568450" y="3338513"/>
          <p14:tracePt t="18377" x="1576388" y="3338513"/>
          <p14:tracePt t="18378" x="1585913" y="3338513"/>
          <p14:tracePt t="18383" x="1595438" y="3338513"/>
          <p14:tracePt t="18385" x="1604963" y="3338513"/>
          <p14:tracePt t="18387" x="1612900" y="3338513"/>
          <p14:tracePt t="18390" x="1622425" y="3338513"/>
          <p14:tracePt t="18394" x="1631950" y="3338513"/>
          <p14:tracePt t="18398" x="1641475" y="3338513"/>
          <p14:tracePt t="18409" x="1649413" y="3338513"/>
          <p14:tracePt t="18415" x="1658938" y="3338513"/>
          <p14:tracePt t="18421" x="1668463" y="3338513"/>
          <p14:tracePt t="18426" x="1677988" y="3338513"/>
          <p14:tracePt t="18431" x="1685925" y="3338513"/>
          <p14:tracePt t="18439" x="1695450" y="3338513"/>
          <p14:tracePt t="18442" x="1704975" y="3338513"/>
          <p14:tracePt t="18444" x="1714500" y="3338513"/>
          <p14:tracePt t="18446" x="1722438" y="3338513"/>
          <p14:tracePt t="18449" x="1731963" y="3338513"/>
          <p14:tracePt t="18451" x="1741488" y="3338513"/>
          <p14:tracePt t="18456" x="1751013" y="3338513"/>
          <p14:tracePt t="18458" x="1758950" y="3338513"/>
          <p14:tracePt t="18460" x="1768475" y="3338513"/>
          <p14:tracePt t="18461" x="1778000" y="3338513"/>
          <p14:tracePt t="18463" x="1787525" y="3338513"/>
          <p14:tracePt t="18465" x="1795463" y="3338513"/>
          <p14:tracePt t="18468" x="1804988" y="3338513"/>
          <p14:tracePt t="18470" x="1814513" y="3338513"/>
          <p14:tracePt t="18472" x="1824038" y="3338513"/>
          <p14:tracePt t="18473" x="1831975" y="3338513"/>
          <p14:tracePt t="18475" x="1841500" y="3338513"/>
          <p14:tracePt t="18476" x="1851025" y="3338513"/>
          <p14:tracePt t="18479" x="1860550" y="3338513"/>
          <p14:tracePt t="18481" x="1868488" y="3338513"/>
          <p14:tracePt t="18482" x="1878013" y="3338513"/>
          <p14:tracePt t="18485" x="1887538" y="3338513"/>
          <p14:tracePt t="18486" x="1895475" y="3338513"/>
          <p14:tracePt t="18487" x="1905000" y="3338513"/>
          <p14:tracePt t="18490" x="1914525" y="3338513"/>
          <p14:tracePt t="18492" x="1924050" y="3338513"/>
          <p14:tracePt t="18493" x="1931988" y="3338513"/>
          <p14:tracePt t="18495" x="1941513" y="3338513"/>
          <p14:tracePt t="18497" x="1960563" y="3338513"/>
          <p14:tracePt t="18501" x="1968500" y="3338513"/>
          <p14:tracePt t="18503" x="1978025" y="3338513"/>
          <p14:tracePt t="18505" x="1987550" y="3338513"/>
          <p14:tracePt t="18507" x="1997075" y="3338513"/>
          <p14:tracePt t="18510" x="2005013" y="3338513"/>
          <p14:tracePt t="18513" x="2014538" y="3338513"/>
          <p14:tracePt t="18519" x="2024063" y="3338513"/>
          <p14:tracePt t="18522" x="2033588" y="3338513"/>
          <p14:tracePt t="18525" x="2041525" y="3338513"/>
          <p14:tracePt t="18530" x="2051050" y="3338513"/>
          <p14:tracePt t="18536" x="2060575" y="3338513"/>
          <p14:tracePt t="18542" x="2070100" y="3338513"/>
          <p14:tracePt t="18554" x="2078038" y="3338513"/>
          <p14:tracePt t="18559" x="2087563" y="3338513"/>
          <p14:tracePt t="18563" x="2097088" y="3338513"/>
          <p14:tracePt t="18568" x="2106613" y="3338513"/>
          <p14:tracePt t="18570" x="2114550" y="3338513"/>
          <p14:tracePt t="18573" x="2124075" y="3338513"/>
          <p14:tracePt t="18579" x="2133600" y="3338513"/>
          <p14:tracePt t="18581" x="2143125" y="3338513"/>
          <p14:tracePt t="18586" x="2151063" y="3338513"/>
          <p14:tracePt t="18588" x="2160588" y="3338513"/>
          <p14:tracePt t="18590" x="2170113" y="3328988"/>
          <p14:tracePt t="18593" x="2179638" y="3328988"/>
          <p14:tracePt t="18599" x="2187575" y="3328988"/>
          <p14:tracePt t="18603" x="2197100" y="3328988"/>
          <p14:tracePt t="18607" x="2206625" y="3328988"/>
          <p14:tracePt t="18610" x="2214563" y="3319463"/>
          <p14:tracePt t="18616" x="2224088" y="3319463"/>
          <p14:tracePt t="18622" x="2224088" y="3309938"/>
          <p14:tracePt t="18635" x="2233613" y="3309938"/>
          <p14:tracePt t="18690" x="2233613" y="3302000"/>
          <p14:tracePt t="18710" x="2243138" y="3292475"/>
          <p14:tracePt t="18725" x="2243138" y="3282950"/>
          <p14:tracePt t="18753" x="2251075" y="3273425"/>
          <p14:tracePt t="18787" x="2251075" y="3265488"/>
          <p14:tracePt t="18815" x="2251075" y="3255963"/>
          <p14:tracePt t="18883" x="2251075" y="3246438"/>
          <p14:tracePt t="19147" x="2243138" y="3246438"/>
          <p14:tracePt t="19153" x="2243138" y="3236913"/>
          <p14:tracePt t="19155" x="2233613" y="3236913"/>
          <p14:tracePt t="19165" x="2224088" y="3236913"/>
          <p14:tracePt t="19171" x="2214563" y="3228975"/>
          <p14:tracePt t="19174" x="2206625" y="3228975"/>
          <p14:tracePt t="19177" x="2197100" y="3228975"/>
          <p14:tracePt t="19179" x="2187575" y="3228975"/>
          <p14:tracePt t="19188" x="2170113" y="3228975"/>
          <p14:tracePt t="19190" x="2160588" y="3228975"/>
          <p14:tracePt t="19194" x="2151063" y="3219450"/>
          <p14:tracePt t="19197" x="2143125" y="3219450"/>
          <p14:tracePt t="19204" x="2133600" y="3219450"/>
          <p14:tracePt t="19209" x="2124075" y="3209925"/>
          <p14:tracePt t="19214" x="2114550" y="3209925"/>
          <p14:tracePt t="19223" x="2106613" y="3209925"/>
          <p14:tracePt t="19277" x="2097088" y="3209925"/>
          <p14:tracePt t="19286" x="2087563" y="3200400"/>
          <p14:tracePt t="19296" x="2078038" y="3200400"/>
          <p14:tracePt t="20750" x="2087563" y="3200400"/>
          <p14:tracePt t="20751" x="2087563" y="3209925"/>
          <p14:tracePt t="20755" x="2097088" y="3209925"/>
          <p14:tracePt t="20758" x="2106613" y="3209925"/>
          <p14:tracePt t="20760" x="2106613" y="3219450"/>
          <p14:tracePt t="20762" x="2114550" y="3219450"/>
          <p14:tracePt t="20764" x="2124075" y="3219450"/>
          <p14:tracePt t="20771" x="2133600" y="3219450"/>
          <p14:tracePt t="20774" x="2133600" y="3228975"/>
          <p14:tracePt t="20776" x="2143125" y="3228975"/>
          <p14:tracePt t="20778" x="2151063" y="3228975"/>
          <p14:tracePt t="20780" x="2151063" y="3236913"/>
          <p14:tracePt t="20782" x="2160588" y="3236913"/>
          <p14:tracePt t="20784" x="2170113" y="3236913"/>
          <p14:tracePt t="20787" x="2179638" y="3246438"/>
          <p14:tracePt t="20792" x="2187575" y="3255963"/>
          <p14:tracePt t="20794" x="2197100" y="3255963"/>
          <p14:tracePt t="20796" x="2206625" y="3255963"/>
          <p14:tracePt t="20799" x="2214563" y="3265488"/>
          <p14:tracePt t="20803" x="2224088" y="3265488"/>
          <p14:tracePt t="20808" x="2233613" y="3265488"/>
          <p14:tracePt t="20810" x="2243138" y="3265488"/>
          <p14:tracePt t="20813" x="2251075" y="3273425"/>
          <p14:tracePt t="20816" x="2260600" y="3273425"/>
          <p14:tracePt t="20819" x="2270125" y="3273425"/>
          <p14:tracePt t="20822" x="2279650" y="3273425"/>
          <p14:tracePt t="20823" x="2279650" y="3282950"/>
          <p14:tracePt t="20829" x="2287588" y="3282950"/>
          <p14:tracePt t="20831" x="2297113" y="3292475"/>
          <p14:tracePt t="20835" x="2306638" y="3292475"/>
          <p14:tracePt t="20838" x="2316163" y="3292475"/>
          <p14:tracePt t="20840" x="2324100" y="3292475"/>
          <p14:tracePt t="20842" x="2324100" y="3302000"/>
          <p14:tracePt t="20845" x="2333625" y="3302000"/>
          <p14:tracePt t="20851" x="2333625" y="3309938"/>
          <p14:tracePt t="20853" x="2343150" y="3309938"/>
          <p14:tracePt t="20856" x="2352675" y="3309938"/>
          <p14:tracePt t="20860" x="2360613" y="3309938"/>
          <p14:tracePt t="20863" x="2370138" y="3319463"/>
          <p14:tracePt t="20868" x="2379663" y="3319463"/>
          <p14:tracePt t="20871" x="2389188" y="3319463"/>
          <p14:tracePt t="20877" x="2397125" y="3319463"/>
          <p14:tracePt t="20880" x="2406650" y="3319463"/>
          <p14:tracePt t="20884" x="2416175" y="3328988"/>
          <p14:tracePt t="20886" x="2425700" y="3328988"/>
          <p14:tracePt t="20889" x="2433638" y="3328988"/>
          <p14:tracePt t="20893" x="2443163" y="3338513"/>
          <p14:tracePt t="20897" x="2452688" y="3338513"/>
          <p14:tracePt t="20901" x="2462213" y="3346450"/>
          <p14:tracePt t="20903" x="2470150" y="3346450"/>
          <p14:tracePt t="20906" x="2479675" y="3346450"/>
          <p14:tracePt t="20908" x="2489200" y="3355975"/>
          <p14:tracePt t="20913" x="2498725" y="3355975"/>
          <p14:tracePt t="20914" x="2506663" y="3365500"/>
          <p14:tracePt t="20916" x="2516188" y="3365500"/>
          <p14:tracePt t="20919" x="2525713" y="3365500"/>
          <p14:tracePt t="20921" x="2533650" y="3365500"/>
          <p14:tracePt t="20923" x="2543175" y="3375025"/>
          <p14:tracePt t="20927" x="2552700" y="3375025"/>
          <p14:tracePt t="20929" x="2562225" y="3375025"/>
          <p14:tracePt t="20932" x="2570163" y="3375025"/>
          <p14:tracePt t="20935" x="2579688" y="3382963"/>
          <p14:tracePt t="20936" x="2589213" y="3382963"/>
          <p14:tracePt t="20940" x="2598738" y="3382963"/>
          <p14:tracePt t="20940" x="2606675" y="3382963"/>
          <p14:tracePt t="20942" x="2606675" y="3392488"/>
          <p14:tracePt t="20944" x="2616200" y="3392488"/>
          <p14:tracePt t="20946" x="2625725" y="3392488"/>
          <p14:tracePt t="20948" x="2635250" y="3402013"/>
          <p14:tracePt t="20950" x="2643188" y="3402013"/>
          <p14:tracePt t="20953" x="2652713" y="3402013"/>
          <p14:tracePt t="20954" x="2652713" y="3411538"/>
          <p14:tracePt t="20956" x="2662238" y="3411538"/>
          <p14:tracePt t="20958" x="2671763" y="3411538"/>
          <p14:tracePt t="20969" x="2708275" y="3419475"/>
          <p14:tracePt t="20973" x="2716213" y="3429000"/>
          <p14:tracePt t="20979" x="2725738" y="3429000"/>
          <p14:tracePt t="20982" x="2735263" y="3429000"/>
          <p14:tracePt t="20989" x="2744788" y="3429000"/>
          <p14:tracePt t="20996" x="2752725" y="3429000"/>
          <p14:tracePt t="21004" x="2762250" y="3429000"/>
          <p14:tracePt t="21032" x="2762250" y="3438525"/>
          <p14:tracePt t="21036" x="2771775" y="3438525"/>
          <p14:tracePt t="21040" x="2781300" y="3438525"/>
          <p14:tracePt t="21046" x="2789238" y="3438525"/>
          <p14:tracePt t="21048" x="2798763" y="3438525"/>
          <p14:tracePt t="21052" x="2808288" y="3438525"/>
          <p14:tracePt t="21058" x="2817813" y="3446463"/>
          <p14:tracePt t="21064" x="2825750" y="3446463"/>
          <p14:tracePt t="21076" x="2835275" y="3446463"/>
          <p14:tracePt t="21550" x="2825750" y="3446463"/>
          <p14:tracePt t="21554" x="2817813" y="3446463"/>
          <p14:tracePt t="21561" x="2808288" y="3446463"/>
          <p14:tracePt t="21564" x="2798763" y="3446463"/>
          <p14:tracePt t="21567" x="2789238" y="3446463"/>
          <p14:tracePt t="21570" x="2781300" y="3446463"/>
          <p14:tracePt t="21573" x="2771775" y="3446463"/>
          <p14:tracePt t="21577" x="2762250" y="3446463"/>
          <p14:tracePt t="21580" x="2752725" y="3446463"/>
          <p14:tracePt t="21582" x="2744788" y="3446463"/>
          <p14:tracePt t="21586" x="2725738" y="3438525"/>
          <p14:tracePt t="21589" x="2716213" y="3438525"/>
          <p14:tracePt t="21595" x="2708275" y="3438525"/>
          <p14:tracePt t="21598" x="2698750" y="3438525"/>
          <p14:tracePt t="21603" x="2689225" y="3438525"/>
          <p14:tracePt t="21605" x="2679700" y="3429000"/>
          <p14:tracePt t="21610" x="2671763" y="3429000"/>
          <p14:tracePt t="21613" x="2662238" y="3429000"/>
          <p14:tracePt t="21620" x="2662238" y="3419475"/>
          <p14:tracePt t="21623" x="2652713" y="3419475"/>
          <p14:tracePt t="21629" x="2643188" y="3419475"/>
          <p14:tracePt t="21630" x="2643188" y="3411538"/>
          <p14:tracePt t="21632" x="2635250" y="3411538"/>
          <p14:tracePt t="21636" x="2625725" y="3411538"/>
          <p14:tracePt t="21639" x="2616200" y="3411538"/>
          <p14:tracePt t="21642" x="2606675" y="3402013"/>
          <p14:tracePt t="21649" x="2598738" y="3402013"/>
          <p14:tracePt t="21653" x="2589213" y="3402013"/>
          <p14:tracePt t="21655" x="2579688" y="3392488"/>
          <p14:tracePt t="21658" x="2570163" y="3392488"/>
          <p14:tracePt t="21661" x="2562225" y="3392488"/>
          <p14:tracePt t="21663" x="2552700" y="3392488"/>
          <p14:tracePt t="21665" x="2552700" y="3382963"/>
          <p14:tracePt t="21670" x="2543175" y="3382963"/>
          <p14:tracePt t="21673" x="2533650" y="3382963"/>
          <p14:tracePt t="21676" x="2525713" y="3382963"/>
          <p14:tracePt t="21678" x="2516188" y="3382963"/>
          <p14:tracePt t="21682" x="2506663" y="3382963"/>
          <p14:tracePt t="21686" x="2498725" y="3382963"/>
          <p14:tracePt t="21688" x="2498725" y="3375025"/>
          <p14:tracePt t="21692" x="2489200" y="3375025"/>
          <p14:tracePt t="21696" x="2479675" y="3375025"/>
          <p14:tracePt t="21697" x="2479675" y="3365500"/>
          <p14:tracePt t="21699" x="2470150" y="3365500"/>
          <p14:tracePt t="21702" x="2462213" y="3365500"/>
          <p14:tracePt t="21705" x="2452688" y="3365500"/>
          <p14:tracePt t="21706" x="2452688" y="3355975"/>
          <p14:tracePt t="21713" x="2443163" y="3355975"/>
          <p14:tracePt t="21718" x="2433638" y="3346450"/>
          <p14:tracePt t="21721" x="2425700" y="3346450"/>
          <p14:tracePt t="21723" x="2416175" y="3346450"/>
          <p14:tracePt t="21725" x="2406650" y="3338513"/>
          <p14:tracePt t="21729" x="2397125" y="3338513"/>
          <p14:tracePt t="21730" x="2397125" y="3328988"/>
          <p14:tracePt t="21732" x="2389188" y="3328988"/>
          <p14:tracePt t="21735" x="2379663" y="3328988"/>
          <p14:tracePt t="21737" x="2370138" y="3328988"/>
          <p14:tracePt t="21739" x="2360613" y="3328988"/>
          <p14:tracePt t="21741" x="2352675" y="3328988"/>
          <p14:tracePt t="21743" x="2343150" y="3328988"/>
          <p14:tracePt t="21745" x="2343150" y="3319463"/>
          <p14:tracePt t="21749" x="2333625" y="3319463"/>
          <p14:tracePt t="21752" x="2324100" y="3309938"/>
          <p14:tracePt t="21755" x="2316163" y="3309938"/>
          <p14:tracePt t="21756" x="2306638" y="3309938"/>
          <p14:tracePt t="21758" x="2297113" y="3309938"/>
          <p14:tracePt t="21761" x="2287588" y="3302000"/>
          <p14:tracePt t="21764" x="2279650" y="3302000"/>
          <p14:tracePt t="21765" x="2279650" y="3292475"/>
          <p14:tracePt t="21768" x="2270125" y="3292475"/>
          <p14:tracePt t="21771" x="2260600" y="3282950"/>
          <p14:tracePt t="21773" x="2251075" y="3282950"/>
          <p14:tracePt t="21775" x="2243138" y="3282950"/>
          <p14:tracePt t="21777" x="2233613" y="3282950"/>
          <p14:tracePt t="21780" x="2233613" y="3273425"/>
          <p14:tracePt t="21786" x="2224088" y="3273425"/>
          <p14:tracePt t="21788" x="2214563" y="3273425"/>
          <p14:tracePt t="21792" x="2206625" y="3273425"/>
          <p14:tracePt t="21797" x="2197100" y="3273425"/>
          <p14:tracePt t="21801" x="2187575" y="3273425"/>
          <p14:tracePt t="21806" x="2187575" y="3265488"/>
          <p14:tracePt t="21814" x="2179638" y="3265488"/>
          <p14:tracePt t="21820" x="2170113" y="3265488"/>
          <p14:tracePt t="21825" x="2170113" y="3255963"/>
          <p14:tracePt t="21830" x="2160588" y="3255963"/>
          <p14:tracePt t="21836" x="2151063" y="3255963"/>
          <p14:tracePt t="21848" x="2151063" y="3246438"/>
          <p14:tracePt t="21853" x="2143125" y="3246438"/>
          <p14:tracePt t="22363" x="2151063" y="3246438"/>
          <p14:tracePt t="22368" x="2160588" y="3246438"/>
          <p14:tracePt t="22371" x="2170113" y="3246438"/>
          <p14:tracePt t="22375" x="2179638" y="3246438"/>
          <p14:tracePt t="22383" x="2187575" y="3246438"/>
          <p14:tracePt t="22386" x="2197100" y="3246438"/>
          <p14:tracePt t="22389" x="2214563" y="3255963"/>
          <p14:tracePt t="22393" x="2224088" y="3265488"/>
          <p14:tracePt t="22398" x="2233613" y="3265488"/>
          <p14:tracePt t="22400" x="2243138" y="3265488"/>
          <p14:tracePt t="22404" x="2260600" y="3265488"/>
          <p14:tracePt t="22407" x="2279650" y="3273425"/>
          <p14:tracePt t="22413" x="2287588" y="3282950"/>
          <p14:tracePt t="22414" x="2297113" y="3282950"/>
          <p14:tracePt t="22416" x="2306638" y="3282950"/>
          <p14:tracePt t="22420" x="2324100" y="3292475"/>
          <p14:tracePt t="22422" x="2333625" y="3292475"/>
          <p14:tracePt t="22425" x="2343150" y="3292475"/>
          <p14:tracePt t="22427" x="2352675" y="3302000"/>
          <p14:tracePt t="22429" x="2360613" y="3302000"/>
          <p14:tracePt t="22431" x="2370138" y="3309938"/>
          <p14:tracePt t="22434" x="2379663" y="3309938"/>
          <p14:tracePt t="22436" x="2389188" y="3309938"/>
          <p14:tracePt t="22439" x="2397125" y="3319463"/>
          <p14:tracePt t="22441" x="2406650" y="3319463"/>
          <p14:tracePt t="22442" x="2416175" y="3319463"/>
          <p14:tracePt t="22444" x="2425700" y="3319463"/>
          <p14:tracePt t="22447" x="2433638" y="3319463"/>
          <p14:tracePt t="22449" x="2443163" y="3319463"/>
          <p14:tracePt t="22453" x="2452688" y="3319463"/>
          <p14:tracePt t="22455" x="2462213" y="3328988"/>
          <p14:tracePt t="22458" x="2470150" y="3328988"/>
          <p14:tracePt t="22460" x="2479675" y="3328988"/>
          <p14:tracePt t="22462" x="2489200" y="3328988"/>
          <p14:tracePt t="22464" x="2489200" y="3338513"/>
          <p14:tracePt t="22468" x="2498725" y="3338513"/>
          <p14:tracePt t="22471" x="2506663" y="3338513"/>
          <p14:tracePt t="22473" x="2516188" y="3338513"/>
          <p14:tracePt t="22476" x="2525713" y="3338513"/>
          <p14:tracePt t="22478" x="2525713" y="3346450"/>
          <p14:tracePt t="22479" x="2533650" y="3346450"/>
          <p14:tracePt t="22482" x="2543175" y="3346450"/>
          <p14:tracePt t="22488" x="2552700" y="3355975"/>
          <p14:tracePt t="22491" x="2562225" y="3355975"/>
          <p14:tracePt t="22494" x="2570163" y="3355975"/>
          <p14:tracePt t="22497" x="2579688" y="3355975"/>
          <p14:tracePt t="22501" x="2589213" y="3365500"/>
          <p14:tracePt t="22502" x="2598738" y="3365500"/>
          <p14:tracePt t="22507" x="2606675" y="3365500"/>
          <p14:tracePt t="22508" x="2606675" y="3375025"/>
          <p14:tracePt t="22510" x="2616200" y="3375025"/>
          <p14:tracePt t="22512" x="2625725" y="3375025"/>
          <p14:tracePt t="22514" x="2635250" y="3375025"/>
          <p14:tracePt t="22516" x="2643188" y="3375025"/>
          <p14:tracePt t="22518" x="2652713" y="3375025"/>
          <p14:tracePt t="22521" x="2662238" y="3382963"/>
          <p14:tracePt t="22524" x="2671763" y="3382963"/>
          <p14:tracePt t="22525" x="2679700" y="3382963"/>
          <p14:tracePt t="22527" x="2689225" y="3382963"/>
          <p14:tracePt t="22529" x="2698750" y="3392488"/>
          <p14:tracePt t="22531" x="2708275" y="3392488"/>
          <p14:tracePt t="22534" x="2716213" y="3392488"/>
          <p14:tracePt t="22535" x="2716213" y="3402013"/>
          <p14:tracePt t="22537" x="2725738" y="3402013"/>
          <p14:tracePt t="22539" x="2735263" y="3402013"/>
          <p14:tracePt t="22541" x="2744788" y="3402013"/>
          <p14:tracePt t="22542" x="2752725" y="3402013"/>
          <p14:tracePt t="22544" x="2752725" y="3411538"/>
          <p14:tracePt t="22545" x="2762250" y="3411538"/>
          <p14:tracePt t="22551" x="2771775" y="3419475"/>
          <p14:tracePt t="22552" x="2781300" y="3419475"/>
          <p14:tracePt t="22555" x="2789238" y="3419475"/>
          <p14:tracePt t="22559" x="2798763" y="3419475"/>
          <p14:tracePt t="22563" x="2808288" y="3419475"/>
          <p14:tracePt t="22576" x="2808288" y="3429000"/>
          <p14:tracePt t="22582" x="2817813" y="3429000"/>
          <p14:tracePt t="23276" x="2808288" y="3429000"/>
          <p14:tracePt t="23279" x="2798763" y="3429000"/>
          <p14:tracePt t="23283" x="2781300" y="3419475"/>
          <p14:tracePt t="23287" x="2771775" y="3419475"/>
          <p14:tracePt t="23292" x="2752725" y="3411538"/>
          <p14:tracePt t="23295" x="2735263" y="3411538"/>
          <p14:tracePt t="23298" x="2716213" y="3402013"/>
          <p14:tracePt t="23303" x="2708275" y="3402013"/>
          <p14:tracePt t="23305" x="2689225" y="3402013"/>
          <p14:tracePt t="23308" x="2679700" y="3392488"/>
          <p14:tracePt t="23310" x="2671763" y="3392488"/>
          <p14:tracePt t="23312" x="2662238" y="3382963"/>
          <p14:tracePt t="23315" x="2652713" y="3382963"/>
          <p14:tracePt t="23321" x="2625725" y="3382963"/>
          <p14:tracePt t="23322" x="2616200" y="3382963"/>
          <p14:tracePt t="23326" x="2606675" y="3382963"/>
          <p14:tracePt t="23327" x="2606675" y="3375025"/>
          <p14:tracePt t="23329" x="2598738" y="3375025"/>
          <p14:tracePt t="23332" x="2589213" y="3375025"/>
          <p14:tracePt t="23333" x="2579688" y="3375025"/>
          <p14:tracePt t="23335" x="2570163" y="3375025"/>
          <p14:tracePt t="23338" x="2562225" y="3365500"/>
          <p14:tracePt t="23339" x="2552700" y="3365500"/>
          <p14:tracePt t="23345" x="2543175" y="3355975"/>
          <p14:tracePt t="23348" x="2533650" y="3355975"/>
          <p14:tracePt t="23353" x="2516188" y="3355975"/>
          <p14:tracePt t="23356" x="2506663" y="3355975"/>
          <p14:tracePt t="23359" x="2498725" y="3346450"/>
          <p14:tracePt t="23363" x="2489200" y="3346450"/>
          <p14:tracePt t="23364" x="2479675" y="3346450"/>
          <p14:tracePt t="23369" x="2462213" y="3338513"/>
          <p14:tracePt t="23372" x="2452688" y="3338513"/>
          <p14:tracePt t="23374" x="2443163" y="3338513"/>
          <p14:tracePt t="23376" x="2433638" y="3338513"/>
          <p14:tracePt t="23378" x="2425700" y="3328988"/>
          <p14:tracePt t="23380" x="2416175" y="3328988"/>
          <p14:tracePt t="23382" x="2406650" y="3328988"/>
          <p14:tracePt t="23385" x="2397125" y="3328988"/>
          <p14:tracePt t="23387" x="2389188" y="3328988"/>
          <p14:tracePt t="23389" x="2379663" y="3328988"/>
          <p14:tracePt t="23391" x="2370138" y="3328988"/>
          <p14:tracePt t="23393" x="2360613" y="3328988"/>
          <p14:tracePt t="23394" x="2352675" y="3328988"/>
          <p14:tracePt t="23396" x="2343150" y="3328988"/>
          <p14:tracePt t="23399" x="2333625" y="3328988"/>
          <p14:tracePt t="23402" x="2324100" y="3319463"/>
          <p14:tracePt t="23403" x="2316163" y="3319463"/>
          <p14:tracePt t="23405" x="2306638" y="3319463"/>
          <p14:tracePt t="23407" x="2297113" y="3319463"/>
          <p14:tracePt t="23410" x="2287588" y="3319463"/>
          <p14:tracePt t="23414" x="2279650" y="3309938"/>
          <p14:tracePt t="23417" x="2270125" y="3309938"/>
          <p14:tracePt t="23420" x="2260600" y="3309938"/>
          <p14:tracePt t="23422" x="2251075" y="3309938"/>
          <p14:tracePt t="23425" x="2243138" y="3309938"/>
          <p14:tracePt t="23428" x="2233613" y="3309938"/>
          <p14:tracePt t="23430" x="2233613" y="3302000"/>
          <p14:tracePt t="23439" x="2224088" y="3302000"/>
          <p14:tracePt t="23442" x="2224088" y="3292475"/>
          <p14:tracePt t="23443" x="2214563" y="3292475"/>
          <p14:tracePt t="23448" x="2206625" y="3292475"/>
          <p14:tracePt t="23454" x="2197100" y="3292475"/>
          <p14:tracePt t="23456" x="2187575" y="3292475"/>
          <p14:tracePt t="23462" x="2179638" y="3292475"/>
          <p14:tracePt t="23467" x="2170113" y="3282950"/>
          <p14:tracePt t="23469" x="2160588" y="3282950"/>
          <p14:tracePt t="23470" x="2151063" y="3282950"/>
          <p14:tracePt t="23472" x="2143125" y="3273425"/>
          <p14:tracePt t="23475" x="2133600" y="3273425"/>
          <p14:tracePt t="23480" x="2124075" y="3273425"/>
          <p14:tracePt t="23481" x="2114550" y="3273425"/>
          <p14:tracePt t="23485" x="2106613" y="3273425"/>
          <p14:tracePt t="23486" x="2097088" y="3273425"/>
          <p14:tracePt t="23489" x="2087563" y="3273425"/>
          <p14:tracePt t="23489" x="2087563" y="3265488"/>
          <p14:tracePt t="23491" x="2078038" y="3265488"/>
          <p14:tracePt t="23496" x="2070100" y="3265488"/>
          <p14:tracePt t="23499" x="2060575" y="3265488"/>
          <p14:tracePt t="23502" x="2060575" y="3255963"/>
          <p14:tracePt t="23504" x="2051050" y="3255963"/>
          <p14:tracePt t="26166" x="2041525" y="3255963"/>
          <p14:tracePt t="26289" x="2033588" y="3255963"/>
          <p14:tracePt t="26292" x="2024063" y="3255963"/>
          <p14:tracePt t="26297" x="2014538" y="3255963"/>
          <p14:tracePt t="26304" x="2005013" y="3255963"/>
          <p14:tracePt t="26308" x="1997075" y="3255963"/>
          <p14:tracePt t="26314" x="1987550" y="3255963"/>
          <p14:tracePt t="26319" x="1978025" y="3255963"/>
          <p14:tracePt t="26327" x="1968500" y="3255963"/>
          <p14:tracePt t="26390" x="1960563" y="3255963"/>
          <p14:tracePt t="27299" x="1951038" y="3255963"/>
          <p14:tracePt t="27304" x="1941513" y="3255963"/>
          <p14:tracePt t="27307" x="1931988" y="3255963"/>
          <p14:tracePt t="27311" x="1924050" y="3255963"/>
          <p14:tracePt t="27315" x="1914525" y="3255963"/>
          <p14:tracePt t="27320" x="1905000" y="3255963"/>
          <p14:tracePt t="27323" x="1895475" y="3255963"/>
          <p14:tracePt t="27326" x="1887538" y="3255963"/>
          <p14:tracePt t="27327" x="1878013" y="3255963"/>
          <p14:tracePt t="27331" x="1868488" y="3255963"/>
          <p14:tracePt t="27337" x="1860550" y="3255963"/>
          <p14:tracePt t="27338" x="1841500" y="3255963"/>
          <p14:tracePt t="27342" x="1831975" y="3255963"/>
          <p14:tracePt t="27344" x="1824038" y="3255963"/>
          <p14:tracePt t="27347" x="1814513" y="3255963"/>
          <p14:tracePt t="27352" x="1795463" y="3255963"/>
          <p14:tracePt t="27354" x="1787525" y="3255963"/>
          <p14:tracePt t="27356" x="1778000" y="3255963"/>
          <p14:tracePt t="27358" x="1758950" y="3255963"/>
          <p14:tracePt t="27361" x="1751013" y="3255963"/>
          <p14:tracePt t="27363" x="1741488" y="3255963"/>
          <p14:tracePt t="27364" x="1731963" y="3255963"/>
          <p14:tracePt t="27367" x="1714500" y="3255963"/>
          <p14:tracePt t="27369" x="1695450" y="3255963"/>
          <p14:tracePt t="27370" x="1685925" y="3255963"/>
          <p14:tracePt t="27372" x="1677988" y="3255963"/>
          <p14:tracePt t="27374" x="1658938" y="3255963"/>
          <p14:tracePt t="27376" x="1649413" y="3255963"/>
          <p14:tracePt t="27377" x="1631950" y="3255963"/>
          <p14:tracePt t="27380" x="1612900" y="3255963"/>
          <p14:tracePt t="27382" x="1595438" y="3265488"/>
          <p14:tracePt t="27385" x="1576388" y="3265488"/>
          <p14:tracePt t="27386" x="1568450" y="3265488"/>
          <p14:tracePt t="27387" x="1558925" y="3265488"/>
          <p14:tracePt t="27390" x="1549400" y="3265488"/>
          <p14:tracePt t="27391" x="1541463" y="3265488"/>
          <p14:tracePt t="27392" x="1522413" y="3273425"/>
          <p14:tracePt t="27394" x="1512888" y="3273425"/>
          <p14:tracePt t="27395" x="1504950" y="3273425"/>
          <p14:tracePt t="27400" x="1485900" y="3282950"/>
          <p14:tracePt t="27402" x="1468438" y="3282950"/>
          <p14:tracePt t="27403" x="1458913" y="3282950"/>
          <p14:tracePt t="27405" x="1449388" y="3282950"/>
          <p14:tracePt t="27408" x="1439863" y="3282950"/>
          <p14:tracePt t="27410" x="1431925" y="3282950"/>
          <p14:tracePt t="27411" x="1431925" y="3292475"/>
          <p14:tracePt t="27412" x="1422400" y="3292475"/>
          <p14:tracePt t="27416" x="1412875" y="3292475"/>
          <p14:tracePt t="27419" x="1403350" y="3292475"/>
          <p14:tracePt t="27464" x="1395413" y="3292475"/>
          <p14:tracePt t="27475" x="1385888" y="3292475"/>
          <p14:tracePt t="27478" x="1376363" y="3292475"/>
          <p14:tracePt t="27480" x="1366838" y="3302000"/>
          <p14:tracePt t="27481" x="1358900" y="3302000"/>
          <p14:tracePt t="27486" x="1339850" y="3309938"/>
          <p14:tracePt t="27488" x="1330325" y="3319463"/>
          <p14:tracePt t="27490" x="1322388" y="3319463"/>
          <p14:tracePt t="27491" x="1312863" y="3319463"/>
          <p14:tracePt t="27494" x="1293813" y="3328988"/>
          <p14:tracePt t="27497" x="1285875" y="3328988"/>
          <p14:tracePt t="27498" x="1266825" y="3338513"/>
          <p14:tracePt t="27503" x="1258888" y="3346450"/>
          <p14:tracePt t="27504" x="1249363" y="3346450"/>
          <p14:tracePt t="27509" x="1230313" y="3355975"/>
          <p14:tracePt t="27510" x="1212850" y="3355975"/>
          <p14:tracePt t="27513" x="1193800" y="3355975"/>
          <p14:tracePt t="27514" x="1193800" y="3365500"/>
          <p14:tracePt t="27519" x="1176338" y="3375025"/>
          <p14:tracePt t="27521" x="1166813" y="3375025"/>
          <p14:tracePt t="27523" x="1149350" y="3382963"/>
          <p14:tracePt t="27525" x="1149350" y="3392488"/>
          <p14:tracePt t="27528" x="1139825" y="3392488"/>
          <p14:tracePt t="27530" x="1130300" y="3402013"/>
          <p14:tracePt t="27532" x="1120775" y="3402013"/>
          <p14:tracePt t="27535" x="1112838" y="3411538"/>
          <p14:tracePt t="27538" x="1103313" y="3411538"/>
          <p14:tracePt t="27542" x="1093788" y="3411538"/>
          <p14:tracePt t="27543" x="1093788" y="3419475"/>
          <p14:tracePt t="27550" x="1084263" y="3429000"/>
          <p14:tracePt t="27553" x="1076325" y="3429000"/>
          <p14:tracePt t="27557" x="1066800" y="3438525"/>
          <p14:tracePt t="27561" x="1057275" y="3446463"/>
          <p14:tracePt t="27564" x="1047750" y="3446463"/>
          <p14:tracePt t="27567" x="1039813" y="3455988"/>
          <p14:tracePt t="27571" x="1030288" y="3455988"/>
          <p14:tracePt t="27574" x="1020763" y="3465513"/>
          <p14:tracePt t="27576" x="1011238" y="3465513"/>
          <p14:tracePt t="27578" x="1011238" y="3475038"/>
          <p14:tracePt t="27579" x="993775" y="3475038"/>
          <p14:tracePt t="27581" x="993775" y="3482975"/>
          <p14:tracePt t="27583" x="984250" y="3492500"/>
          <p14:tracePt t="27588" x="974725" y="3502025"/>
          <p14:tracePt t="27590" x="966788" y="3511550"/>
          <p14:tracePt t="27591" x="957263" y="3511550"/>
          <p14:tracePt t="27593" x="947738" y="3519488"/>
          <p14:tracePt t="27596" x="939800" y="3529013"/>
          <p14:tracePt t="27598" x="930275" y="3529013"/>
          <p14:tracePt t="27600" x="930275" y="3538538"/>
          <p14:tracePt t="27602" x="930275" y="3548063"/>
          <p14:tracePt t="27604" x="920750" y="3548063"/>
          <p14:tracePt t="27606" x="911225" y="3556000"/>
          <p14:tracePt t="27608" x="911225" y="3565525"/>
          <p14:tracePt t="27609" x="903288" y="3565525"/>
          <p14:tracePt t="27612" x="893763" y="3565525"/>
          <p14:tracePt t="27614" x="884238" y="3575050"/>
          <p14:tracePt t="27617" x="884238" y="3584575"/>
          <p14:tracePt t="27619" x="884238" y="3592513"/>
          <p14:tracePt t="27621" x="874713" y="3602038"/>
          <p14:tracePt t="27624" x="866775" y="3611563"/>
          <p14:tracePt t="27627" x="857250" y="3621088"/>
          <p14:tracePt t="27631" x="847725" y="3621088"/>
          <p14:tracePt t="27634" x="838200" y="3638550"/>
          <p14:tracePt t="27637" x="830263" y="3648075"/>
          <p14:tracePt t="27639" x="830263" y="3657600"/>
          <p14:tracePt t="27641" x="830263" y="3665538"/>
          <p14:tracePt t="27644" x="820738" y="3675063"/>
          <p14:tracePt t="27647" x="811213" y="3684588"/>
          <p14:tracePt t="27650" x="801688" y="3694113"/>
          <p14:tracePt t="27653" x="793750" y="3711575"/>
          <p14:tracePt t="27655" x="784225" y="3721100"/>
          <p14:tracePt t="27656" x="784225" y="3730625"/>
          <p14:tracePt t="27657" x="774700" y="3730625"/>
          <p14:tracePt t="27660" x="774700" y="3738563"/>
          <p14:tracePt t="27661" x="774700" y="3748088"/>
          <p14:tracePt t="27662" x="774700" y="3757613"/>
          <p14:tracePt t="27663" x="765175" y="3757613"/>
          <p14:tracePt t="27664" x="765175" y="3767138"/>
          <p14:tracePt t="27666" x="757238" y="3775075"/>
          <p14:tracePt t="27669" x="747713" y="3784600"/>
          <p14:tracePt t="27671" x="747713" y="3794125"/>
          <p14:tracePt t="27672" x="738188" y="3803650"/>
          <p14:tracePt t="27674" x="738188" y="3811588"/>
          <p14:tracePt t="27676" x="728663" y="3821113"/>
          <p14:tracePt t="27678" x="728663" y="3830638"/>
          <p14:tracePt t="27680" x="720725" y="3830638"/>
          <p14:tracePt t="27683" x="720725" y="3840163"/>
          <p14:tracePt t="27685" x="720725" y="3848100"/>
          <p14:tracePt t="27686" x="720725" y="3857625"/>
          <p14:tracePt t="27689" x="711200" y="3867150"/>
          <p14:tracePt t="27691" x="711200" y="3875088"/>
          <p14:tracePt t="27694" x="711200" y="3884613"/>
          <p14:tracePt t="27695" x="701675" y="3884613"/>
          <p14:tracePt t="27698" x="701675" y="3894138"/>
          <p14:tracePt t="27701" x="692150" y="3903663"/>
          <p14:tracePt t="27703" x="692150" y="3911600"/>
          <p14:tracePt t="27705" x="684213" y="3911600"/>
          <p14:tracePt t="27706" x="684213" y="3921125"/>
          <p14:tracePt t="27707" x="684213" y="3930650"/>
          <p14:tracePt t="27710" x="684213" y="3940175"/>
          <p14:tracePt t="27712" x="674688" y="3940175"/>
          <p14:tracePt t="27716" x="674688" y="3948113"/>
          <p14:tracePt t="27717" x="674688" y="3957638"/>
          <p14:tracePt t="27718" x="665163" y="3957638"/>
          <p14:tracePt t="27719" x="665163" y="3967163"/>
          <p14:tracePt t="27721" x="665163" y="3976688"/>
          <p14:tracePt t="27723" x="665163" y="3984625"/>
          <p14:tracePt t="27726" x="665163" y="3994150"/>
          <p14:tracePt t="27728" x="655638" y="3994150"/>
          <p14:tracePt t="27729" x="655638" y="4003675"/>
          <p14:tracePt t="27732" x="655638" y="4013200"/>
          <p14:tracePt t="27734" x="647700" y="4021138"/>
          <p14:tracePt t="27736" x="647700" y="4030663"/>
          <p14:tracePt t="27736" x="647700" y="4040188"/>
          <p14:tracePt t="27738" x="638175" y="4040188"/>
          <p14:tracePt t="27740" x="638175" y="4049713"/>
          <p14:tracePt t="27742" x="638175" y="4057650"/>
          <p14:tracePt t="27743" x="628650" y="4067175"/>
          <p14:tracePt t="27745" x="628650" y="4076700"/>
          <p14:tracePt t="27748" x="628650" y="4086225"/>
          <p14:tracePt t="27749" x="620713" y="4094163"/>
          <p14:tracePt t="27753" x="620713" y="4103688"/>
          <p14:tracePt t="27754" x="620713" y="4113213"/>
          <p14:tracePt t="27756" x="611188" y="4122738"/>
          <p14:tracePt t="27757" x="611188" y="4130675"/>
          <p14:tracePt t="27759" x="611188" y="4140200"/>
          <p14:tracePt t="27761" x="611188" y="4149725"/>
          <p14:tracePt t="27765" x="611188" y="4159250"/>
          <p14:tracePt t="27767" x="611188" y="4167188"/>
          <p14:tracePt t="27769" x="611188" y="4176713"/>
          <p14:tracePt t="27769" x="611188" y="4186238"/>
          <p14:tracePt t="27770" x="601663" y="4195763"/>
          <p14:tracePt t="27773" x="601663" y="4203700"/>
          <p14:tracePt t="27777" x="601663" y="4213225"/>
          <p14:tracePt t="27779" x="601663" y="4222750"/>
          <p14:tracePt t="27780" x="601663" y="4232275"/>
          <p14:tracePt t="27781" x="601663" y="4240213"/>
          <p14:tracePt t="27783" x="601663" y="4249738"/>
          <p14:tracePt t="27785" x="592138" y="4259263"/>
          <p14:tracePt t="27788" x="592138" y="4268788"/>
          <p14:tracePt t="27790" x="592138" y="4276725"/>
          <p14:tracePt t="27792" x="592138" y="4286250"/>
          <p14:tracePt t="27793" x="592138" y="4295775"/>
          <p14:tracePt t="27795" x="584200" y="4303713"/>
          <p14:tracePt t="27797" x="584200" y="4313238"/>
          <p14:tracePt t="27802" x="584200" y="4322763"/>
          <p14:tracePt t="27804" x="584200" y="4332288"/>
          <p14:tracePt t="27806" x="584200" y="4340225"/>
          <p14:tracePt t="27807" x="574675" y="4340225"/>
          <p14:tracePt t="27809" x="574675" y="4349750"/>
          <p14:tracePt t="27811" x="574675" y="4359275"/>
          <p14:tracePt t="27818" x="574675" y="4368800"/>
          <p14:tracePt t="27822" x="574675" y="4376738"/>
          <p14:tracePt t="27825" x="574675" y="4386263"/>
          <p14:tracePt t="27829" x="574675" y="4395788"/>
          <p14:tracePt t="27832" x="574675" y="4405313"/>
          <p14:tracePt t="27836" x="574675" y="4413250"/>
          <p14:tracePt t="27843" x="574675" y="4422775"/>
          <p14:tracePt t="27847" x="574675" y="4432300"/>
          <p14:tracePt t="27851" x="574675" y="4441825"/>
          <p14:tracePt t="27853" x="574675" y="4449763"/>
          <p14:tracePt t="27857" x="574675" y="4459288"/>
          <p14:tracePt t="27859" x="574675" y="4468813"/>
          <p14:tracePt t="27864" x="574675" y="4478338"/>
          <p14:tracePt t="27867" x="574675" y="4486275"/>
          <p14:tracePt t="27869" x="574675" y="4495800"/>
          <p14:tracePt t="27873" x="574675" y="4505325"/>
          <p14:tracePt t="27875" x="574675" y="4514850"/>
          <p14:tracePt t="27878" x="574675" y="4522788"/>
          <p14:tracePt t="27882" x="574675" y="4532313"/>
          <p14:tracePt t="27886" x="574675" y="4541838"/>
          <p14:tracePt t="27887" x="584200" y="4551363"/>
          <p14:tracePt t="27892" x="584200" y="4559300"/>
          <p14:tracePt t="27893" x="592138" y="4559300"/>
          <p14:tracePt t="27894" x="592138" y="4568825"/>
          <p14:tracePt t="27896" x="601663" y="4568825"/>
          <p14:tracePt t="27898" x="601663" y="4578350"/>
          <p14:tracePt t="27904" x="601663" y="4587875"/>
          <p14:tracePt t="27905" x="611188" y="4587875"/>
          <p14:tracePt t="27907" x="611188" y="4595813"/>
          <p14:tracePt t="27909" x="620713" y="4605338"/>
          <p14:tracePt t="27911" x="628650" y="4605338"/>
          <p14:tracePt t="27913" x="628650" y="4614863"/>
          <p14:tracePt t="27914" x="638175" y="4614863"/>
          <p14:tracePt t="27915" x="638175" y="4624388"/>
          <p14:tracePt t="27918" x="647700" y="4624388"/>
          <p14:tracePt t="27920" x="655638" y="4624388"/>
          <p14:tracePt t="27921" x="655638" y="4632325"/>
          <p14:tracePt t="27924" x="655638" y="4641850"/>
          <p14:tracePt t="27926" x="665163" y="4651375"/>
          <p14:tracePt t="27929" x="674688" y="4660900"/>
          <p14:tracePt t="27931" x="684213" y="4660900"/>
          <p14:tracePt t="27932" x="684213" y="4668838"/>
          <p14:tracePt t="27934" x="692150" y="4678363"/>
          <p14:tracePt t="27936" x="701675" y="4678363"/>
          <p14:tracePt t="27937" x="711200" y="4678363"/>
          <p14:tracePt t="27939" x="711200" y="4687888"/>
          <p14:tracePt t="27941" x="720725" y="4687888"/>
          <p14:tracePt t="27943" x="720725" y="4697413"/>
          <p14:tracePt t="27944" x="728663" y="4697413"/>
          <p14:tracePt t="27945" x="738188" y="4705350"/>
          <p14:tracePt t="27948" x="747713" y="4705350"/>
          <p14:tracePt t="27950" x="757238" y="4714875"/>
          <p14:tracePt t="27952" x="765175" y="4724400"/>
          <p14:tracePt t="27954" x="765175" y="4732338"/>
          <p14:tracePt t="27955" x="774700" y="4732338"/>
          <p14:tracePt t="27957" x="784225" y="4732338"/>
          <p14:tracePt t="27959" x="793750" y="4732338"/>
          <p14:tracePt t="27959" x="801688" y="4732338"/>
          <p14:tracePt t="27962" x="811213" y="4741863"/>
          <p14:tracePt t="27963" x="820738" y="4751388"/>
          <p14:tracePt t="27969" x="857250" y="4768850"/>
          <p14:tracePt t="27971" x="866775" y="4768850"/>
          <p14:tracePt t="27972" x="874713" y="4778375"/>
          <p14:tracePt t="27973" x="884238" y="4778375"/>
          <p14:tracePt t="27974" x="893763" y="4787900"/>
          <p14:tracePt t="27975" x="903288" y="4787900"/>
          <p14:tracePt t="27977" x="920750" y="4797425"/>
          <p14:tracePt t="27979" x="939800" y="4805363"/>
          <p14:tracePt t="27982" x="957263" y="4805363"/>
          <p14:tracePt t="27983" x="966788" y="4805363"/>
          <p14:tracePt t="27984" x="974725" y="4805363"/>
          <p14:tracePt t="27985" x="974725" y="4814888"/>
          <p14:tracePt t="27986" x="984250" y="4814888"/>
          <p14:tracePt t="27987" x="993775" y="4814888"/>
          <p14:tracePt t="27987" x="1011238" y="4824413"/>
          <p14:tracePt t="27989" x="1030288" y="4833938"/>
          <p14:tracePt t="27990" x="1039813" y="4833938"/>
          <p14:tracePt t="27991" x="1047750" y="4833938"/>
          <p14:tracePt t="27992" x="1057275" y="4841875"/>
          <p14:tracePt t="27993" x="1066800" y="4841875"/>
          <p14:tracePt t="27995" x="1076325" y="4851400"/>
          <p14:tracePt t="27996" x="1084263" y="4851400"/>
          <p14:tracePt t="27996" x="1093788" y="4860925"/>
          <p14:tracePt t="27997" x="1103313" y="4860925"/>
          <p14:tracePt t="28000" x="1130300" y="4870450"/>
          <p14:tracePt t="28001" x="1149350" y="4870450"/>
          <p14:tracePt t="28001" x="1149350" y="4878388"/>
          <p14:tracePt t="28003" x="1166813" y="4887913"/>
          <p14:tracePt t="28004" x="1176338" y="4887913"/>
          <p14:tracePt t="28005" x="1193800" y="4887913"/>
          <p14:tracePt t="28006" x="1203325" y="4887913"/>
          <p14:tracePt t="28007" x="1212850" y="4887913"/>
          <p14:tracePt t="28008" x="1222375" y="4897438"/>
          <p14:tracePt t="28009" x="1239838" y="4897438"/>
          <p14:tracePt t="28011" x="1258888" y="4906963"/>
          <p14:tracePt t="28012" x="1276350" y="4906963"/>
          <p14:tracePt t="28013" x="1285875" y="4914900"/>
          <p14:tracePt t="28014" x="1293813" y="4914900"/>
          <p14:tracePt t="28016" x="1312863" y="4914900"/>
          <p14:tracePt t="28017" x="1312863" y="4924425"/>
          <p14:tracePt t="28018" x="1330325" y="4924425"/>
          <p14:tracePt t="28018" x="1339850" y="4933950"/>
          <p14:tracePt t="28020" x="1358900" y="4933950"/>
          <p14:tracePt t="28021" x="1366838" y="4943475"/>
          <p14:tracePt t="28022" x="1385888" y="4943475"/>
          <p14:tracePt t="28024" x="1403350" y="4951413"/>
          <p14:tracePt t="28025" x="1422400" y="4951413"/>
          <p14:tracePt t="28026" x="1431925" y="4951413"/>
          <p14:tracePt t="28026" x="1458913" y="4960938"/>
          <p14:tracePt t="28028" x="1468438" y="4960938"/>
          <p14:tracePt t="28029" x="1476375" y="4960938"/>
          <p14:tracePt t="28030" x="1495425" y="4970463"/>
          <p14:tracePt t="28032" x="1504950" y="4970463"/>
          <p14:tracePt t="28033" x="1522413" y="4970463"/>
          <p14:tracePt t="28034" x="1541463" y="4979988"/>
          <p14:tracePt t="28036" x="1576388" y="4987925"/>
          <p14:tracePt t="28037" x="1595438" y="4987925"/>
          <p14:tracePt t="28038" x="1604963" y="4997450"/>
          <p14:tracePt t="28039" x="1612900" y="4997450"/>
          <p14:tracePt t="28040" x="1622425" y="4997450"/>
          <p14:tracePt t="28041" x="1641475" y="4997450"/>
          <p14:tracePt t="28042" x="1649413" y="4997450"/>
          <p14:tracePt t="28043" x="1668463" y="5006975"/>
          <p14:tracePt t="28044" x="1685925" y="5006975"/>
          <p14:tracePt t="28045" x="1695450" y="5006975"/>
          <p14:tracePt t="28046" x="1704975" y="5006975"/>
          <p14:tracePt t="28048" x="1722438" y="5006975"/>
          <p14:tracePt t="28050" x="1751013" y="5006975"/>
          <p14:tracePt t="28053" x="1787525" y="5006975"/>
          <p14:tracePt t="28053" x="1804988" y="5006975"/>
          <p14:tracePt t="28056" x="1824038" y="5006975"/>
          <p14:tracePt t="28057" x="1841500" y="5006975"/>
          <p14:tracePt t="28058" x="1851025" y="5006975"/>
          <p14:tracePt t="28060" x="1868488" y="5006975"/>
          <p14:tracePt t="28062" x="1887538" y="5006975"/>
          <p14:tracePt t="28063" x="1895475" y="5006975"/>
          <p14:tracePt t="28064" x="1914525" y="5006975"/>
          <p14:tracePt t="28066" x="1931988" y="5006975"/>
          <p14:tracePt t="28068" x="1951038" y="5006975"/>
          <p14:tracePt t="28069" x="1960563" y="5006975"/>
          <p14:tracePt t="28071" x="1968500" y="5006975"/>
          <p14:tracePt t="28072" x="1978025" y="5006975"/>
          <p14:tracePt t="28073" x="1987550" y="5006975"/>
          <p14:tracePt t="28073" x="1997075" y="5006975"/>
          <p14:tracePt t="28074" x="2005013" y="5006975"/>
          <p14:tracePt t="28077" x="2024063" y="5006975"/>
          <p14:tracePt t="28079" x="2033588" y="5006975"/>
          <p14:tracePt t="28080" x="2041525" y="5006975"/>
          <p14:tracePt t="28082" x="2051050" y="5006975"/>
          <p14:tracePt t="28084" x="2060575" y="4997450"/>
          <p14:tracePt t="28085" x="2070100" y="4997450"/>
          <p14:tracePt t="28087" x="2078038" y="4997450"/>
          <p14:tracePt t="28088" x="2087563" y="4987925"/>
          <p14:tracePt t="28090" x="2097088" y="4987925"/>
          <p14:tracePt t="28092" x="2106613" y="4979988"/>
          <p14:tracePt t="28094" x="2114550" y="4979988"/>
          <p14:tracePt t="28096" x="2124075" y="4979988"/>
          <p14:tracePt t="28099" x="2124075" y="4970463"/>
          <p14:tracePt t="28104" x="2133600" y="4970463"/>
          <p14:tracePt t="28106" x="2133600" y="4960938"/>
          <p14:tracePt t="28107" x="2143125" y="4960938"/>
          <p14:tracePt t="28116" x="2151063" y="4951413"/>
          <p14:tracePt t="28128" x="2160588" y="4951413"/>
          <p14:tracePt t="28135" x="2170113" y="4943475"/>
          <p14:tracePt t="28138" x="2170113" y="4933950"/>
          <p14:tracePt t="28141" x="2179638" y="4924425"/>
          <p14:tracePt t="28145" x="2179638" y="4914900"/>
          <p14:tracePt t="28148" x="2179638" y="4906963"/>
          <p14:tracePt t="28150" x="2187575" y="4906963"/>
          <p14:tracePt t="28153" x="2197100" y="4897438"/>
          <p14:tracePt t="28156" x="2206625" y="4887913"/>
          <p14:tracePt t="28158" x="2214563" y="4878388"/>
          <p14:tracePt t="28160" x="2214563" y="4870450"/>
          <p14:tracePt t="28162" x="2224088" y="4860925"/>
          <p14:tracePt t="28164" x="2233613" y="4851400"/>
          <p14:tracePt t="28168" x="2233613" y="4841875"/>
          <p14:tracePt t="28169" x="2233613" y="4833938"/>
          <p14:tracePt t="28171" x="2243138" y="4824413"/>
          <p14:tracePt t="28173" x="2243138" y="4814888"/>
          <p14:tracePt t="28175" x="2243138" y="4805363"/>
          <p14:tracePt t="28176" x="2251075" y="4797425"/>
          <p14:tracePt t="28179" x="2251075" y="4787900"/>
          <p14:tracePt t="28181" x="2260600" y="4778375"/>
          <p14:tracePt t="28183" x="2260600" y="4768850"/>
          <p14:tracePt t="28185" x="2260600" y="4760913"/>
          <p14:tracePt t="28187" x="2260600" y="4751388"/>
          <p14:tracePt t="28188" x="2260600" y="4741863"/>
          <p14:tracePt t="28191" x="2270125" y="4741863"/>
          <p14:tracePt t="28192" x="2270125" y="4732338"/>
          <p14:tracePt t="28194" x="2270125" y="4724400"/>
          <p14:tracePt t="28196" x="2270125" y="4714875"/>
          <p14:tracePt t="28198" x="2270125" y="4705350"/>
          <p14:tracePt t="28200" x="2270125" y="4697413"/>
          <p14:tracePt t="28202" x="2270125" y="4687888"/>
          <p14:tracePt t="28208" x="2270125" y="4678363"/>
          <p14:tracePt t="28210" x="2270125" y="4668838"/>
          <p14:tracePt t="28214" x="2270125" y="4660900"/>
          <p14:tracePt t="28218" x="2270125" y="4651375"/>
          <p14:tracePt t="28223" x="2270125" y="4641850"/>
          <p14:tracePt t="28227" x="2270125" y="4632325"/>
          <p14:tracePt t="28267" x="2270125" y="4624388"/>
          <p14:tracePt t="28281" x="2270125" y="4614863"/>
          <p14:tracePt t="28289" x="2270125" y="4605338"/>
          <p14:tracePt t="28291" x="2279650" y="4605338"/>
          <p14:tracePt t="28293" x="2279650" y="4595813"/>
          <p14:tracePt t="28302" x="2279650" y="4587875"/>
          <p14:tracePt t="28311" x="2279650" y="4578350"/>
          <p14:tracePt t="28316" x="2287588" y="4568825"/>
          <p14:tracePt t="28321" x="2287588" y="4559300"/>
          <p14:tracePt t="28325" x="2287588" y="4551363"/>
          <p14:tracePt t="28329" x="2287588" y="4541838"/>
          <p14:tracePt t="28335" x="2287588" y="4532313"/>
          <p14:tracePt t="28342" x="2287588" y="4522788"/>
          <p14:tracePt t="28347" x="2287588" y="4514850"/>
          <p14:tracePt t="28353" x="2287588" y="4505325"/>
          <p14:tracePt t="28356" x="2287588" y="4495800"/>
          <p14:tracePt t="28362" x="2287588" y="4486275"/>
          <p14:tracePt t="28371" x="2287588" y="4478338"/>
          <p14:tracePt t="28389" x="2287588" y="4468813"/>
          <p14:tracePt t="28402" x="2287588" y="4459288"/>
          <p14:tracePt t="28442" x="2287588" y="4449763"/>
          <p14:tracePt t="28469" x="2287588" y="4441825"/>
          <p14:tracePt t="28482" x="2287588" y="4432300"/>
          <p14:tracePt t="28504" x="2287588" y="4422775"/>
          <p14:tracePt t="28534" x="2287588" y="4413250"/>
          <p14:tracePt t="28544" x="2287588" y="4405313"/>
          <p14:tracePt t="28553" x="2287588" y="4395788"/>
          <p14:tracePt t="28576" x="2287588" y="4386263"/>
          <p14:tracePt t="28630" x="2287588" y="4376738"/>
          <p14:tracePt t="28654" x="2287588" y="4368800"/>
          <p14:tracePt t="28684" x="2287588" y="4359275"/>
          <p14:tracePt t="28773" x="2287588" y="4349750"/>
          <p14:tracePt t="28856" x="2287588" y="4340225"/>
          <p14:tracePt t="28862" x="2297113" y="4340225"/>
          <p14:tracePt t="29001" x="2297113" y="4332288"/>
          <p14:tracePt t="29027" x="2297113" y="4322763"/>
          <p14:tracePt t="30602" x="2306638" y="4322763"/>
          <p14:tracePt t="30626" x="2316163" y="4322763"/>
          <p14:tracePt t="30632" x="2324100" y="4322763"/>
          <p14:tracePt t="30638" x="2333625" y="4322763"/>
          <p14:tracePt t="30650" x="2343150" y="4322763"/>
          <p14:tracePt t="30656" x="2352675" y="4322763"/>
          <p14:tracePt t="30660" x="2360613" y="4322763"/>
          <p14:tracePt t="30664" x="2370138" y="4322763"/>
          <p14:tracePt t="30669" x="2379663" y="4322763"/>
          <p14:tracePt t="30673" x="2389188" y="4322763"/>
          <p14:tracePt t="30676" x="2389188" y="4332288"/>
          <p14:tracePt t="30682" x="2397125" y="4332288"/>
          <p14:tracePt t="30687" x="2406650" y="4340225"/>
          <p14:tracePt t="30691" x="2416175" y="4340225"/>
          <p14:tracePt t="30695" x="2425700" y="4340225"/>
          <p14:tracePt t="30699" x="2433638" y="4340225"/>
          <p14:tracePt t="30703" x="2443163" y="4349750"/>
          <p14:tracePt t="30711" x="2452688" y="4349750"/>
          <p14:tracePt t="30714" x="2462213" y="4349750"/>
          <p14:tracePt t="30719" x="2470150" y="4359275"/>
          <p14:tracePt t="30721" x="2479675" y="4359275"/>
          <p14:tracePt t="30725" x="2489200" y="4359275"/>
          <p14:tracePt t="30728" x="2498725" y="4359275"/>
          <p14:tracePt t="30735" x="2506663" y="4359275"/>
          <p14:tracePt t="30738" x="2516188" y="4359275"/>
          <p14:tracePt t="30741" x="2525713" y="4368800"/>
          <p14:tracePt t="30744" x="2533650" y="4368800"/>
          <p14:tracePt t="30749" x="2552700" y="4368800"/>
          <p14:tracePt t="30753" x="2552700" y="4376738"/>
          <p14:tracePt t="30755" x="2562225" y="4376738"/>
          <p14:tracePt t="30757" x="2570163" y="4376738"/>
          <p14:tracePt t="30759" x="2579688" y="4376738"/>
          <p14:tracePt t="30762" x="2589213" y="4386263"/>
          <p14:tracePt t="30764" x="2598738" y="4386263"/>
          <p14:tracePt t="30767" x="2606675" y="4386263"/>
          <p14:tracePt t="30770" x="2606675" y="4395788"/>
          <p14:tracePt t="30771" x="2616200" y="4395788"/>
          <p14:tracePt t="30773" x="2625725" y="4395788"/>
          <p14:tracePt t="30775" x="2635250" y="4395788"/>
          <p14:tracePt t="30777" x="2643188" y="4395788"/>
          <p14:tracePt t="30779" x="2652713" y="4405313"/>
          <p14:tracePt t="30783" x="2662238" y="4405313"/>
          <p14:tracePt t="30786" x="2671763" y="4405313"/>
          <p14:tracePt t="30787" x="2679700" y="4413250"/>
          <p14:tracePt t="30789" x="2689225" y="4413250"/>
          <p14:tracePt t="30791" x="2698750" y="4413250"/>
          <p14:tracePt t="30793" x="2708275" y="4413250"/>
          <p14:tracePt t="30797" x="2716213" y="4413250"/>
          <p14:tracePt t="30798" x="2725738" y="4413250"/>
          <p14:tracePt t="30800" x="2735263" y="4413250"/>
          <p14:tracePt t="30802" x="2744788" y="4422775"/>
          <p14:tracePt t="30804" x="2752725" y="4422775"/>
          <p14:tracePt t="30806" x="2762250" y="4422775"/>
          <p14:tracePt t="30807" x="2762250" y="4432300"/>
          <p14:tracePt t="30809" x="2771775" y="4432300"/>
          <p14:tracePt t="30812" x="2789238" y="4432300"/>
          <p14:tracePt t="30815" x="2798763" y="4441825"/>
          <p14:tracePt t="30818" x="2808288" y="4441825"/>
          <p14:tracePt t="30819" x="2817813" y="4441825"/>
          <p14:tracePt t="30821" x="2825750" y="4441825"/>
          <p14:tracePt t="30822" x="2825750" y="4449763"/>
          <p14:tracePt t="30825" x="2835275" y="4449763"/>
          <p14:tracePt t="30827" x="2844800" y="4449763"/>
          <p14:tracePt t="30829" x="2852738" y="4449763"/>
          <p14:tracePt t="30831" x="2862263" y="4459288"/>
          <p14:tracePt t="30836" x="2871788" y="4459288"/>
          <p14:tracePt t="30838" x="2881313" y="4468813"/>
          <p14:tracePt t="30842" x="2889250" y="4468813"/>
          <p14:tracePt t="30845" x="2898775" y="4468813"/>
          <p14:tracePt t="30848" x="2908300" y="4468813"/>
          <p14:tracePt t="30851" x="2917825" y="4468813"/>
          <p14:tracePt t="30855" x="2925763" y="4468813"/>
          <p14:tracePt t="31949" x="2917825" y="4478338"/>
          <p14:tracePt t="31954" x="2908300" y="4478338"/>
          <p14:tracePt t="31959" x="2898775" y="4478338"/>
          <p14:tracePt t="31963" x="2889250" y="4478338"/>
          <p14:tracePt t="31966" x="2889250" y="4486275"/>
          <p14:tracePt t="31968" x="2881313" y="4486275"/>
          <p14:tracePt t="31977" x="2871788" y="4486275"/>
          <p14:tracePt t="31988" x="2852738" y="4495800"/>
          <p14:tracePt t="31990" x="2844800" y="4495800"/>
          <p14:tracePt t="31997" x="2835275" y="4495800"/>
          <p14:tracePt t="32463" x="2825750" y="4495800"/>
          <p14:tracePt t="32466" x="2817813" y="4505325"/>
          <p14:tracePt t="32471" x="2808288" y="4505325"/>
          <p14:tracePt t="32475" x="2798763" y="4505325"/>
          <p14:tracePt t="32478" x="2789238" y="4505325"/>
          <p14:tracePt t="32485" x="2781300" y="4505325"/>
          <p14:tracePt t="32493" x="2771775" y="4505325"/>
          <p14:tracePt t="32499" x="2762250" y="4505325"/>
          <p14:tracePt t="32504" x="2752725" y="4505325"/>
          <p14:tracePt t="32513" x="2744788" y="4505325"/>
          <p14:tracePt t="32521" x="2735263" y="4505325"/>
          <p14:tracePt t="32526" x="2725738" y="4505325"/>
          <p14:tracePt t="32535" x="2708275" y="4505325"/>
          <p14:tracePt t="32537" x="2698750" y="4505325"/>
          <p14:tracePt t="32539" x="2679700" y="4505325"/>
          <p14:tracePt t="32542" x="2671763" y="4505325"/>
          <p14:tracePt t="32544" x="2662238" y="4505325"/>
          <p14:tracePt t="32545" x="2652713" y="4505325"/>
          <p14:tracePt t="32547" x="2643188" y="4505325"/>
          <p14:tracePt t="32549" x="2625725" y="4505325"/>
          <p14:tracePt t="32555" x="2570163" y="4505325"/>
          <p14:tracePt t="32557" x="2533650" y="4505325"/>
          <p14:tracePt t="32559" x="2506663" y="4505325"/>
          <p14:tracePt t="32561" x="2498725" y="4505325"/>
          <p14:tracePt t="32563" x="2470150" y="4505325"/>
          <p14:tracePt t="32565" x="2462213" y="4505325"/>
          <p14:tracePt t="32567" x="2425700" y="4505325"/>
          <p14:tracePt t="32569" x="2406650" y="4505325"/>
          <p14:tracePt t="32570" x="2397125" y="4505325"/>
          <p14:tracePt t="32572" x="2379663" y="4505325"/>
          <p14:tracePt t="32573" x="2360613" y="4505325"/>
          <p14:tracePt t="32573" x="2343150" y="4505325"/>
          <p14:tracePt t="32576" x="2324100" y="4505325"/>
          <p14:tracePt t="32578" x="2316163" y="4505325"/>
          <p14:tracePt t="32579" x="2297113" y="4505325"/>
          <p14:tracePt t="32581" x="2279650" y="4505325"/>
          <p14:tracePt t="32583" x="2260600" y="4505325"/>
          <p14:tracePt t="32585" x="2243138" y="4505325"/>
          <p14:tracePt t="32588" x="2224088" y="4505325"/>
          <p14:tracePt t="32589" x="2206625" y="4505325"/>
          <p14:tracePt t="32591" x="2187575" y="4505325"/>
          <p14:tracePt t="32593" x="2179638" y="4505325"/>
          <p14:tracePt t="32594" x="2170113" y="4505325"/>
          <p14:tracePt t="32596" x="2160588" y="4505325"/>
          <p14:tracePt t="32597" x="2151063" y="4505325"/>
          <p14:tracePt t="32601" x="2143125" y="4505325"/>
          <p14:tracePt t="32603" x="2133600" y="4505325"/>
          <p14:tracePt t="32604" x="2124075" y="4505325"/>
          <p14:tracePt t="32607" x="2114550" y="4505325"/>
          <p14:tracePt t="32611" x="2106613" y="4505325"/>
          <p14:tracePt t="32616" x="2097088" y="4505325"/>
          <p14:tracePt t="32627" x="2097088" y="4514850"/>
          <p14:tracePt t="32630" x="2087563" y="4514850"/>
          <p14:tracePt t="32637" x="2078038" y="4514850"/>
          <p14:tracePt t="32639" x="2070100" y="4514850"/>
          <p14:tracePt t="32643" x="2060575" y="4514850"/>
          <p14:tracePt t="32644" x="2051050" y="4514850"/>
          <p14:tracePt t="32645" x="2051050" y="4522788"/>
          <p14:tracePt t="32646" x="2041525" y="4522788"/>
          <p14:tracePt t="32651" x="2033588" y="4522788"/>
          <p14:tracePt t="32652" x="2024063" y="4522788"/>
          <p14:tracePt t="32654" x="2014538" y="4522788"/>
          <p14:tracePt t="32655" x="2005013" y="4522788"/>
          <p14:tracePt t="32657" x="1997075" y="4522788"/>
          <p14:tracePt t="32658" x="1987550" y="4522788"/>
          <p14:tracePt t="32662" x="1978025" y="4522788"/>
          <p14:tracePt t="32663" x="1968500" y="4522788"/>
          <p14:tracePt t="32664" x="1960563" y="4522788"/>
          <p14:tracePt t="32666" x="1951038" y="4522788"/>
          <p14:tracePt t="32667" x="1941513" y="4522788"/>
          <p14:tracePt t="32669" x="1931988" y="4532313"/>
          <p14:tracePt t="32672" x="1924050" y="4532313"/>
          <p14:tracePt t="32674" x="1914525" y="4532313"/>
          <p14:tracePt t="32675" x="1905000" y="4532313"/>
          <p14:tracePt t="32677" x="1895475" y="4532313"/>
          <p14:tracePt t="32679" x="1887538" y="4532313"/>
          <p14:tracePt t="32682" x="1878013" y="4532313"/>
          <p14:tracePt t="32684" x="1868488" y="4532313"/>
          <p14:tracePt t="32687" x="1860550" y="4532313"/>
          <p14:tracePt t="32688" x="1851025" y="4541838"/>
          <p14:tracePt t="32692" x="1841500" y="4541838"/>
          <p14:tracePt t="32695" x="1831975" y="4541838"/>
          <p14:tracePt t="32829" x="1824038" y="4541838"/>
          <p14:tracePt t="32839" x="1814513" y="4541838"/>
          <p14:tracePt t="32844" x="1804988" y="4551363"/>
          <p14:tracePt t="32849" x="1795463" y="4551363"/>
          <p14:tracePt t="32854" x="1787525" y="4551363"/>
          <p14:tracePt t="32868" x="1778000" y="4551363"/>
          <p14:tracePt t="32885" x="1778000" y="4559300"/>
          <p14:tracePt t="32895" x="1768475" y="4559300"/>
          <p14:tracePt t="32902" x="1758950" y="4559300"/>
          <p14:tracePt t="32905" x="1751013" y="4559300"/>
          <p14:tracePt t="32908" x="1741488" y="4559300"/>
          <p14:tracePt t="32911" x="1722438" y="4568825"/>
          <p14:tracePt t="32919" x="1704975" y="4568825"/>
          <p14:tracePt t="32921" x="1695450" y="4568825"/>
          <p14:tracePt t="32924" x="1677988" y="4578350"/>
          <p14:tracePt t="32926" x="1668463" y="4578350"/>
          <p14:tracePt t="32931" x="1658938" y="4578350"/>
          <p14:tracePt t="32936" x="1641475" y="4578350"/>
          <p14:tracePt t="32939" x="1622425" y="4578350"/>
          <p14:tracePt t="32944" x="1612900" y="4578350"/>
          <p14:tracePt t="32947" x="1604963" y="4578350"/>
          <p14:tracePt t="32952" x="1595438" y="4578350"/>
          <p14:tracePt t="32955" x="1576388" y="4578350"/>
          <p14:tracePt t="32960" x="1568450" y="4578350"/>
          <p14:tracePt t="32968" x="1558925" y="4578350"/>
          <p14:tracePt t="32971" x="1558925" y="4587875"/>
          <p14:tracePt t="32973" x="1549400" y="4587875"/>
          <p14:tracePt t="32977" x="1541463" y="4587875"/>
          <p14:tracePt t="32991" x="1512888" y="4587875"/>
          <p14:tracePt t="33002" x="1504950" y="4587875"/>
          <p14:tracePt t="33005" x="1495425" y="4587875"/>
          <p14:tracePt t="33013" x="1485900" y="4595813"/>
          <p14:tracePt t="42777" x="1495425" y="4595813"/>
          <p14:tracePt t="42781" x="1504950" y="4587875"/>
          <p14:tracePt t="42785" x="1512888" y="4568825"/>
          <p14:tracePt t="42788" x="1522413" y="4559300"/>
          <p14:tracePt t="42789" x="1522413" y="4551363"/>
          <p14:tracePt t="42791" x="1522413" y="4541838"/>
          <p14:tracePt t="42793" x="1531938" y="4532313"/>
          <p14:tracePt t="42798" x="1541463" y="4522788"/>
          <p14:tracePt t="42802" x="1541463" y="4514850"/>
          <p14:tracePt t="42803" x="1549400" y="4514850"/>
          <p14:tracePt t="42806" x="1558925" y="4505325"/>
          <p14:tracePt t="42809" x="1558925" y="4495800"/>
          <p14:tracePt t="42814" x="1558925" y="4486275"/>
          <p14:tracePt t="42817" x="1568450" y="4478338"/>
          <p14:tracePt t="42824" x="1576388" y="4468813"/>
          <p14:tracePt t="42842" x="1585913" y="4468813"/>
          <p14:tracePt t="42856" x="1585913" y="4459288"/>
          <p14:tracePt t="42859" x="1595438" y="4459288"/>
          <p14:tracePt t="42862" x="1595438" y="4449763"/>
          <p14:tracePt t="42870" x="1604963" y="4449763"/>
          <p14:tracePt t="42873" x="1604963" y="4441825"/>
          <p14:tracePt t="42877" x="1604963" y="4432300"/>
          <p14:tracePt t="42879" x="1612900" y="4432300"/>
          <p14:tracePt t="42884" x="1612900" y="4422775"/>
          <p14:tracePt t="42888" x="1612900" y="4413250"/>
          <p14:tracePt t="42893" x="1622425" y="4413250"/>
          <p14:tracePt t="42899" x="1631950" y="4405313"/>
          <p14:tracePt t="42907" x="1641475" y="4395788"/>
          <p14:tracePt t="42915" x="1641475" y="4386263"/>
          <p14:tracePt t="42917" x="1649413" y="4386263"/>
          <p14:tracePt t="42922" x="1649413" y="4376738"/>
          <p14:tracePt t="42925" x="1658938" y="4376738"/>
          <p14:tracePt t="42928" x="1658938" y="4368800"/>
          <p14:tracePt t="42933" x="1668463" y="4368800"/>
          <p14:tracePt t="42936" x="1668463" y="4359275"/>
          <p14:tracePt t="42947" x="1677988" y="4349750"/>
          <p14:tracePt t="42952" x="1685925" y="4340225"/>
          <p14:tracePt t="42957" x="1695450" y="4332288"/>
          <p14:tracePt t="42962" x="1704975" y="4322763"/>
          <p14:tracePt t="42965" x="1714500" y="4313238"/>
          <p14:tracePt t="42968" x="1722438" y="4303713"/>
          <p14:tracePt t="42974" x="1731963" y="4295775"/>
          <p14:tracePt t="42976" x="1741488" y="4286250"/>
          <p14:tracePt t="42977" x="1751013" y="4286250"/>
          <p14:tracePt t="42979" x="1758950" y="4276725"/>
          <p14:tracePt t="42981" x="1768475" y="4268788"/>
          <p14:tracePt t="42983" x="1778000" y="4259263"/>
          <p14:tracePt t="42986" x="1787525" y="4259263"/>
          <p14:tracePt t="42987" x="1795463" y="4259263"/>
          <p14:tracePt t="42988" x="1804988" y="4249738"/>
          <p14:tracePt t="42990" x="1814513" y="4240213"/>
          <p14:tracePt t="42991" x="1824038" y="4232275"/>
          <p14:tracePt t="42993" x="1831975" y="4222750"/>
          <p14:tracePt t="42994" x="1841500" y="4222750"/>
          <p14:tracePt t="42994" x="1841500" y="4213225"/>
          <p14:tracePt t="42995" x="1851025" y="4213225"/>
          <p14:tracePt t="42998" x="1868488" y="4203700"/>
          <p14:tracePt t="42999" x="1878013" y="4195763"/>
          <p14:tracePt t="43000" x="1895475" y="4195763"/>
          <p14:tracePt t="43002" x="1905000" y="4186238"/>
          <p14:tracePt t="43003" x="1924050" y="4176713"/>
          <p14:tracePt t="43005" x="1941513" y="4167188"/>
          <p14:tracePt t="43008" x="1960563" y="4159250"/>
          <p14:tracePt t="43009" x="1968500" y="4149725"/>
          <p14:tracePt t="43009" x="1978025" y="4149725"/>
          <p14:tracePt t="43010" x="1987550" y="4149725"/>
          <p14:tracePt t="43011" x="1997075" y="4140200"/>
          <p14:tracePt t="43012" x="2014538" y="4130675"/>
          <p14:tracePt t="43016" x="2033588" y="4122738"/>
          <p14:tracePt t="43017" x="2041525" y="4122738"/>
          <p14:tracePt t="43018" x="2060575" y="4113213"/>
          <p14:tracePt t="43019" x="2078038" y="4103688"/>
          <p14:tracePt t="43021" x="2087563" y="4103688"/>
          <p14:tracePt t="43021" x="2097088" y="4094163"/>
          <p14:tracePt t="43022" x="2106613" y="4094163"/>
          <p14:tracePt t="43023" x="2124075" y="4086225"/>
          <p14:tracePt t="43025" x="2143125" y="4076700"/>
          <p14:tracePt t="43027" x="2151063" y="4067175"/>
          <p14:tracePt t="43028" x="2160588" y="4067175"/>
          <p14:tracePt t="43030" x="2179638" y="4067175"/>
          <p14:tracePt t="43031" x="2187575" y="4067175"/>
          <p14:tracePt t="43033" x="2206625" y="4067175"/>
          <p14:tracePt t="43034" x="2206625" y="4057650"/>
          <p14:tracePt t="43035" x="2214563" y="4057650"/>
          <p14:tracePt t="43036" x="2224088" y="4049713"/>
          <p14:tracePt t="43037" x="2233613" y="4049713"/>
          <p14:tracePt t="43040" x="2251075" y="4040188"/>
          <p14:tracePt t="43042" x="2260600" y="4040188"/>
          <p14:tracePt t="43043" x="2270125" y="4040188"/>
          <p14:tracePt t="43045" x="2279650" y="4030663"/>
          <p14:tracePt t="43049" x="2287588" y="4030663"/>
          <p14:tracePt t="43051" x="2297113" y="4021138"/>
          <p14:tracePt t="43053" x="2306638" y="4021138"/>
          <p14:tracePt t="43056" x="2316163" y="4021138"/>
          <p14:tracePt t="43059" x="2324100" y="4013200"/>
          <p14:tracePt t="43104" x="2333625" y="4013200"/>
          <p14:tracePt t="43117" x="2343150" y="4013200"/>
          <p14:tracePt t="43120" x="2352675" y="4003675"/>
          <p14:tracePt t="43126" x="2360613" y="3994150"/>
          <p14:tracePt t="43131" x="2370138" y="3994150"/>
          <p14:tracePt t="43134" x="2379663" y="3984625"/>
          <p14:tracePt t="43140" x="2379663" y="3976688"/>
          <p14:tracePt t="43149" x="2389188" y="3976688"/>
          <p14:tracePt t="43151" x="2389188" y="3967163"/>
          <p14:tracePt t="43160" x="2397125" y="3967163"/>
          <p14:tracePt t="43169" x="2397125" y="3957638"/>
          <p14:tracePt t="43179" x="2406650" y="3957638"/>
          <p14:tracePt t="43193" x="2416175" y="3957638"/>
          <p14:tracePt t="43199" x="2425700" y="3957638"/>
          <p14:tracePt t="43202" x="2433638" y="3957638"/>
          <p14:tracePt t="43203" x="2433638" y="3948113"/>
          <p14:tracePt t="43210" x="2443163" y="3940175"/>
          <p14:tracePt t="43216" x="2452688" y="3930650"/>
          <p14:tracePt t="43217" x="2462213" y="3930650"/>
          <p14:tracePt t="43220" x="2462213" y="3921125"/>
          <p14:tracePt t="43220" x="2470150" y="3921125"/>
          <p14:tracePt t="43222" x="2479675" y="3911600"/>
          <p14:tracePt t="43225" x="2489200" y="3911600"/>
          <p14:tracePt t="43229" x="2489200" y="3903663"/>
          <p14:tracePt t="43234" x="2498725" y="3903663"/>
          <p14:tracePt t="43238" x="2506663" y="3903663"/>
          <p14:tracePt t="43249" x="2506663" y="3894138"/>
          <p14:tracePt t="43255" x="2516188" y="3894138"/>
          <p14:tracePt t="43268" x="2525713" y="3894138"/>
          <p14:tracePt t="43270" x="2525713" y="3884613"/>
          <p14:tracePt t="43286" x="2533650" y="3884613"/>
          <p14:tracePt t="43294" x="2543175" y="3875088"/>
          <p14:tracePt t="43302" x="2543175" y="3867150"/>
          <p14:tracePt t="43308" x="2552700" y="3857625"/>
          <p14:tracePt t="43319" x="2562225" y="3848100"/>
          <p14:tracePt t="43498" x="2552700" y="3848100"/>
          <p14:tracePt t="43512" x="2543175" y="3848100"/>
          <p14:tracePt t="43523" x="2533650" y="3848100"/>
          <p14:tracePt t="43578" x="2525713" y="3848100"/>
          <p14:tracePt t="43585" x="2516188" y="3848100"/>
          <p14:tracePt t="43591" x="2506663" y="3848100"/>
          <p14:tracePt t="43601" x="2498725" y="3848100"/>
          <p14:tracePt t="43671" x="2489200" y="3848100"/>
          <p14:tracePt t="43677" x="2479675" y="3848100"/>
          <p14:tracePt t="43685" x="2470150" y="3848100"/>
          <p14:tracePt t="43955" x="2462213" y="3848100"/>
          <p14:tracePt t="43976" x="2452688" y="3848100"/>
          <p14:tracePt t="44113" x="2443163" y="3848100"/>
          <p14:tracePt t="44149" x="2433638" y="3848100"/>
          <p14:tracePt t="44834" x="2433638" y="3840163"/>
          <p14:tracePt t="44851" x="2433638" y="3830638"/>
          <p14:tracePt t="44858" x="2433638" y="3821113"/>
          <p14:tracePt t="44868" x="2443163" y="3811588"/>
          <p14:tracePt t="44876" x="2452688" y="3811588"/>
          <p14:tracePt t="44878" x="2452688" y="3803650"/>
          <p14:tracePt t="44886" x="2462213" y="3803650"/>
          <p14:tracePt t="44889" x="2462213" y="3794125"/>
          <p14:tracePt t="44894" x="2470150" y="3794125"/>
          <p14:tracePt t="44901" x="2479675" y="3794125"/>
          <p14:tracePt t="44905" x="2479675" y="3784600"/>
          <p14:tracePt t="44909" x="2489200" y="3784600"/>
          <p14:tracePt t="44913" x="2489200" y="3775075"/>
          <p14:tracePt t="44920" x="2498725" y="3767138"/>
          <p14:tracePt t="44925" x="2506663" y="3757613"/>
          <p14:tracePt t="44932" x="2516188" y="3757613"/>
          <p14:tracePt t="44935" x="2516188" y="3748088"/>
          <p14:tracePt t="44937" x="2525713" y="3748088"/>
          <p14:tracePt t="44940" x="2533650" y="3748088"/>
          <p14:tracePt t="44947" x="2543175" y="3738563"/>
          <p14:tracePt t="44950" x="2543175" y="3730625"/>
          <p14:tracePt t="44955" x="2552700" y="3730625"/>
          <p14:tracePt t="44958" x="2552700" y="3721100"/>
          <p14:tracePt t="44962" x="2562225" y="3721100"/>
          <p14:tracePt t="44963" x="2562225" y="3711575"/>
          <p14:tracePt t="44968" x="2570163" y="3711575"/>
          <p14:tracePt t="44971" x="2579688" y="3702050"/>
          <p14:tracePt t="44977" x="2589213" y="3694113"/>
          <p14:tracePt t="44984" x="2598738" y="3694113"/>
          <p14:tracePt t="44990" x="2598738" y="3684588"/>
          <p14:tracePt t="44998" x="2606675" y="3675063"/>
          <p14:tracePt t="45002" x="2616200" y="3665538"/>
          <p14:tracePt t="45006" x="2625725" y="3665538"/>
          <p14:tracePt t="45011" x="2635250" y="3665538"/>
          <p14:tracePt t="45012" x="2635250" y="3657600"/>
          <p14:tracePt t="45015" x="2643188" y="3648075"/>
          <p14:tracePt t="45021" x="2643188" y="3638550"/>
          <p14:tracePt t="45025" x="2652713" y="3638550"/>
          <p14:tracePt t="45031" x="2662238" y="3638550"/>
          <p14:tracePt t="45033" x="2671763" y="3629025"/>
          <p14:tracePt t="45036" x="2679700" y="3629025"/>
          <p14:tracePt t="45037" x="2679700" y="3621088"/>
          <p14:tracePt t="45043" x="2689225" y="3621088"/>
          <p14:tracePt t="45044" x="2689225" y="3611563"/>
          <p14:tracePt t="45050" x="2698750" y="3611563"/>
          <p14:tracePt t="45053" x="2698750" y="3602038"/>
          <p14:tracePt t="45077" x="2698750" y="3592513"/>
          <p14:tracePt t="45093" x="2708275" y="3584575"/>
          <p14:tracePt t="45108" x="2716213" y="3584575"/>
          <p14:tracePt t="45111" x="2716213" y="3575050"/>
          <p14:tracePt t="45115" x="2725738" y="3575050"/>
          <p14:tracePt t="45119" x="2735263" y="3565525"/>
          <p14:tracePt t="45124" x="2744788" y="3556000"/>
          <p14:tracePt t="45132" x="2752725" y="3548063"/>
          <p14:tracePt t="45135" x="2752725" y="3538538"/>
          <p14:tracePt t="45141" x="2762250" y="3529013"/>
          <p14:tracePt t="45147" x="2771775" y="3529013"/>
          <p14:tracePt t="45155" x="2781300" y="3519488"/>
          <p14:tracePt t="45161" x="2789238" y="3511550"/>
          <p14:tracePt t="45175" x="2798763" y="3511550"/>
          <p14:tracePt t="45182" x="2798763" y="3502025"/>
          <p14:tracePt t="45286" x="2808288" y="3502025"/>
          <p14:tracePt t="45290" x="2808288" y="3492500"/>
          <p14:tracePt t="45299" x="2808288" y="3482975"/>
          <p14:tracePt t="45302" x="2817813" y="3482975"/>
          <p14:tracePt t="45314" x="2825750" y="3482975"/>
          <p14:tracePt t="45330" x="2835275" y="3475038"/>
          <p14:tracePt t="45339" x="2844800" y="3475038"/>
          <p14:tracePt t="45350" x="2852738" y="3465513"/>
          <p14:tracePt t="45358" x="2862263" y="3465513"/>
          <p14:tracePt t="45375" x="2862263" y="3455988"/>
          <p14:tracePt t="48261" x="2862263" y="3465513"/>
          <p14:tracePt t="48266" x="2862263" y="3475038"/>
          <p14:tracePt t="48276" x="2862263" y="3482975"/>
          <p14:tracePt t="48280" x="2862263" y="3492500"/>
          <p14:tracePt t="48285" x="2862263" y="3502025"/>
          <p14:tracePt t="48286" x="2862263" y="3511550"/>
          <p14:tracePt t="48289" x="2862263" y="3519488"/>
          <p14:tracePt t="48295" x="2852738" y="3529013"/>
          <p14:tracePt t="48300" x="2844800" y="3548063"/>
          <p14:tracePt t="48302" x="2835275" y="3556000"/>
          <p14:tracePt t="48305" x="2835275" y="3565525"/>
          <p14:tracePt t="48306" x="2825750" y="3575050"/>
          <p14:tracePt t="48309" x="2817813" y="3575050"/>
          <p14:tracePt t="48312" x="2817813" y="3584575"/>
          <p14:tracePt t="48315" x="2817813" y="3592513"/>
          <p14:tracePt t="48318" x="2808288" y="3602038"/>
          <p14:tracePt t="48320" x="2798763" y="3602038"/>
          <p14:tracePt t="48321" x="2798763" y="3611563"/>
          <p14:tracePt t="48324" x="2789238" y="3621088"/>
          <p14:tracePt t="48328" x="2781300" y="3629025"/>
          <p14:tracePt t="48331" x="2771775" y="3629025"/>
          <p14:tracePt t="48335" x="2762250" y="3638550"/>
          <p14:tracePt t="48339" x="2762250" y="3648075"/>
          <p14:tracePt t="48343" x="2752725" y="3648075"/>
          <p14:tracePt t="48345" x="2752725" y="3657600"/>
          <p14:tracePt t="48347" x="2744788" y="3657600"/>
          <p14:tracePt t="48349" x="2735263" y="3665538"/>
          <p14:tracePt t="48353" x="2725738" y="3675063"/>
          <p14:tracePt t="48356" x="2716213" y="3675063"/>
          <p14:tracePt t="48357" x="2716213" y="3684588"/>
          <p14:tracePt t="48360" x="2708275" y="3684588"/>
          <p14:tracePt t="48367" x="2698750" y="3694113"/>
          <p14:tracePt t="48371" x="2689225" y="3694113"/>
          <p14:tracePt t="48373" x="2689225" y="3702050"/>
          <p14:tracePt t="48375" x="2679700" y="3702050"/>
          <p14:tracePt t="48381" x="2671763" y="3711575"/>
          <p14:tracePt t="48385" x="2662238" y="3721100"/>
          <p14:tracePt t="48389" x="2652713" y="3721100"/>
          <p14:tracePt t="48395" x="2652713" y="3730625"/>
          <p14:tracePt t="48400" x="2652713" y="3738563"/>
          <p14:tracePt t="48405" x="2643188" y="3738563"/>
          <p14:tracePt t="48411" x="2635250" y="3738563"/>
          <p14:tracePt t="48417" x="2625725" y="3748088"/>
          <p14:tracePt t="48422" x="2616200" y="3748088"/>
          <p14:tracePt t="48425" x="2606675" y="3757613"/>
          <p14:tracePt t="48429" x="2606675" y="3767138"/>
          <p14:tracePt t="48434" x="2598738" y="3775075"/>
          <p14:tracePt t="48437" x="2589213" y="3775075"/>
          <p14:tracePt t="48440" x="2579688" y="3784600"/>
          <p14:tracePt t="48444" x="2570163" y="3784600"/>
          <p14:tracePt t="48447" x="2562225" y="3784600"/>
          <p14:tracePt t="48450" x="2552700" y="3794125"/>
          <p14:tracePt t="48454" x="2552700" y="3803650"/>
          <p14:tracePt t="48456" x="2543175" y="3803650"/>
          <p14:tracePt t="48459" x="2533650" y="3811588"/>
          <p14:tracePt t="48462" x="2525713" y="3811588"/>
          <p14:tracePt t="48466" x="2516188" y="3821113"/>
          <p14:tracePt t="48468" x="2506663" y="3821113"/>
          <p14:tracePt t="48469" x="2506663" y="3830638"/>
          <p14:tracePt t="48471" x="2498725" y="3830638"/>
          <p14:tracePt t="48478" x="2489200" y="3830638"/>
          <p14:tracePt t="48481" x="2489200" y="3840163"/>
          <p14:tracePt t="48484" x="2479675" y="3840163"/>
          <p14:tracePt t="48490" x="2470150" y="3840163"/>
          <p14:tracePt t="48525" x="2462213" y="3840163"/>
          <p14:tracePt t="48538" x="2462213" y="3848100"/>
          <p14:tracePt t="48542" x="2452688" y="3848100"/>
          <p14:tracePt t="48549" x="2443163" y="3857625"/>
          <p14:tracePt t="48558" x="2443163" y="3867150"/>
          <p14:tracePt t="48561" x="2433638" y="3867150"/>
          <p14:tracePt t="48566" x="2425700" y="3875088"/>
          <p14:tracePt t="48573" x="2416175" y="3875088"/>
          <p14:tracePt t="48576" x="2406650" y="3884613"/>
          <p14:tracePt t="48583" x="2397125" y="3884613"/>
          <p14:tracePt t="48586" x="2397125" y="3894138"/>
          <p14:tracePt t="48590" x="2389188" y="3894138"/>
          <p14:tracePt t="48625" x="2379663" y="3903663"/>
          <p14:tracePt t="49739" x="2389188" y="3903663"/>
          <p14:tracePt t="49742" x="2389188" y="3894138"/>
          <p14:tracePt t="49745" x="2397125" y="3884613"/>
          <p14:tracePt t="49749" x="2406650" y="3884613"/>
          <p14:tracePt t="49752" x="2416175" y="3875088"/>
          <p14:tracePt t="49753" x="2425700" y="3867150"/>
          <p14:tracePt t="49758" x="2433638" y="3857625"/>
          <p14:tracePt t="49765" x="2443163" y="3848100"/>
          <p14:tracePt t="49770" x="2452688" y="3848100"/>
          <p14:tracePt t="49771" x="2462213" y="3848100"/>
          <p14:tracePt t="49773" x="2462213" y="3840163"/>
          <p14:tracePt t="49776" x="2470150" y="3840163"/>
          <p14:tracePt t="49780" x="2479675" y="3830638"/>
          <p14:tracePt t="49785" x="2489200" y="3821113"/>
          <p14:tracePt t="49792" x="2489200" y="3811588"/>
          <p14:tracePt t="49793" x="2498725" y="3811588"/>
          <p14:tracePt t="49800" x="2506663" y="3803650"/>
          <p14:tracePt t="49804" x="2516188" y="3794125"/>
          <p14:tracePt t="49809" x="2525713" y="3794125"/>
          <p14:tracePt t="49817" x="2533650" y="3794125"/>
          <p14:tracePt t="49821" x="2533650" y="3784600"/>
          <p14:tracePt t="49823" x="2543175" y="3784600"/>
          <p14:tracePt t="49828" x="2543175" y="3775075"/>
          <p14:tracePt t="49836" x="2552700" y="3767138"/>
          <p14:tracePt t="49841" x="2562225" y="3767138"/>
          <p14:tracePt t="49843" x="2562225" y="3757613"/>
          <p14:tracePt t="49844" x="2570163" y="3757613"/>
          <p14:tracePt t="49851" x="2579688" y="3748088"/>
          <p14:tracePt t="49856" x="2589213" y="3748088"/>
          <p14:tracePt t="49864" x="2598738" y="3748088"/>
          <p14:tracePt t="49869" x="2598738" y="3738563"/>
          <p14:tracePt t="49875" x="2606675" y="3738563"/>
          <p14:tracePt t="49880" x="2616200" y="3738563"/>
          <p14:tracePt t="49882" x="2616200" y="3730625"/>
          <p14:tracePt t="49884" x="2625725" y="3730625"/>
          <p14:tracePt t="49889" x="2635250" y="3730625"/>
          <p14:tracePt t="49892" x="2635250" y="3721100"/>
          <p14:tracePt t="49895" x="2643188" y="3721100"/>
          <p14:tracePt t="49908" x="2652713" y="3711575"/>
          <p14:tracePt t="49915" x="2662238" y="3711575"/>
          <p14:tracePt t="49917" x="2662238" y="3702050"/>
          <p14:tracePt t="49919" x="2671763" y="3702050"/>
          <p14:tracePt t="49932" x="2679700" y="3702050"/>
          <p14:tracePt t="49934" x="2679700" y="3694113"/>
          <p14:tracePt t="49942" x="2689225" y="3694113"/>
          <p14:tracePt t="49963" x="2698750" y="3694113"/>
          <p14:tracePt t="49986" x="2708275" y="3694113"/>
          <p14:tracePt t="49988" x="2708275" y="3684588"/>
          <p14:tracePt t="49991" x="2716213" y="3684588"/>
          <p14:tracePt t="50000" x="2725738" y="3675063"/>
          <p14:tracePt t="50003" x="2735263" y="3675063"/>
          <p14:tracePt t="50010" x="2744788" y="3675063"/>
          <p14:tracePt t="50016" x="2752725" y="3665538"/>
          <p14:tracePt t="50024" x="2762250" y="3665538"/>
          <p14:tracePt t="50027" x="2771775" y="3657600"/>
          <p14:tracePt t="50032" x="2781300" y="3657600"/>
          <p14:tracePt t="50037" x="2789238" y="3657600"/>
          <p14:tracePt t="50039" x="2798763" y="3648075"/>
          <p14:tracePt t="50043" x="2808288" y="3648075"/>
          <p14:tracePt t="50051" x="2817813" y="3638550"/>
          <p14:tracePt t="50053" x="2825750" y="3638550"/>
          <p14:tracePt t="50057" x="2835275" y="3638550"/>
          <p14:tracePt t="50060" x="2844800" y="3638550"/>
          <p14:tracePt t="50065" x="2852738" y="3638550"/>
          <p14:tracePt t="50067" x="2862263" y="3638550"/>
          <p14:tracePt t="50074" x="2871788" y="3638550"/>
          <p14:tracePt t="50077" x="2881313" y="3638550"/>
          <p14:tracePt t="50082" x="2889250" y="3629025"/>
          <p14:tracePt t="50086" x="2898775" y="3629025"/>
          <p14:tracePt t="50092" x="2908300" y="3629025"/>
          <p14:tracePt t="50098" x="2908300" y="3621088"/>
          <p14:tracePt t="50105" x="2917825" y="3621088"/>
          <p14:tracePt t="50117" x="2925763" y="3611563"/>
          <p14:tracePt t="50125" x="2935288" y="3611563"/>
          <p14:tracePt t="50143" x="2944813" y="3602038"/>
          <p14:tracePt t="50158" x="2954338" y="3602038"/>
          <p14:tracePt t="50179" x="2962275" y="3592513"/>
          <p14:tracePt t="50198" x="2962275" y="3584575"/>
          <p14:tracePt t="50208" x="2971800" y="3584575"/>
          <p14:tracePt t="50284" x="2981325" y="3584575"/>
          <p14:tracePt t="50288" x="2981325" y="3575050"/>
          <p14:tracePt t="50303" x="2981325" y="3565525"/>
          <p14:tracePt t="50333" x="2990850" y="3556000"/>
          <p14:tracePt t="50377" x="2990850" y="3548063"/>
          <p14:tracePt t="50440" x="2990850" y="3538538"/>
          <p14:tracePt t="50489" x="2998788" y="3538538"/>
          <p14:tracePt t="51858" x="2990850" y="3538538"/>
          <p14:tracePt t="51863" x="2981325" y="3538538"/>
          <p14:tracePt t="51868" x="2971800" y="3538538"/>
          <p14:tracePt t="51877" x="2962275" y="3538538"/>
          <p14:tracePt t="51885" x="2954338" y="3538538"/>
          <p14:tracePt t="51893" x="2954338" y="3548063"/>
          <p14:tracePt t="51896" x="2944813" y="3548063"/>
          <p14:tracePt t="51905" x="2935288" y="3556000"/>
          <p14:tracePt t="51923" x="2935288" y="3565525"/>
          <p14:tracePt t="51929" x="2925763" y="3565525"/>
          <p14:tracePt t="51936" x="2917825" y="3575050"/>
          <p14:tracePt t="51948" x="2908300" y="3584575"/>
          <p14:tracePt t="51951" x="2898775" y="3592513"/>
          <p14:tracePt t="51956" x="2889250" y="3602038"/>
          <p14:tracePt t="51961" x="2881313" y="3611563"/>
          <p14:tracePt t="51967" x="2871788" y="3611563"/>
          <p14:tracePt t="51970" x="2871788" y="3621088"/>
          <p14:tracePt t="51987" x="2862263" y="3629025"/>
          <p14:tracePt t="52012" x="2852738" y="3629025"/>
          <p14:tracePt t="52020" x="2844800" y="3638550"/>
          <p14:tracePt t="52024" x="2835275" y="3638550"/>
          <p14:tracePt t="52027" x="2825750" y="3648075"/>
          <p14:tracePt t="52032" x="2817813" y="3665538"/>
          <p14:tracePt t="52035" x="2808288" y="3665538"/>
          <p14:tracePt t="52037" x="2798763" y="3675063"/>
          <p14:tracePt t="52041" x="2781300" y="3684588"/>
          <p14:tracePt t="52045" x="2771775" y="3684588"/>
          <p14:tracePt t="52049" x="2762250" y="3694113"/>
          <p14:tracePt t="52051" x="2752725" y="3702050"/>
          <p14:tracePt t="52053" x="2744788" y="3711575"/>
          <p14:tracePt t="52055" x="2725738" y="3721100"/>
          <p14:tracePt t="52058" x="2708275" y="3730625"/>
          <p14:tracePt t="52059" x="2708275" y="3738563"/>
          <p14:tracePt t="52060" x="2698750" y="3738563"/>
          <p14:tracePt t="52065" x="2689225" y="3748088"/>
          <p14:tracePt t="52067" x="2679700" y="3748088"/>
          <p14:tracePt t="52070" x="2671763" y="3757613"/>
          <p14:tracePt t="52071" x="2662238" y="3767138"/>
          <p14:tracePt t="52074" x="2662238" y="3775075"/>
          <p14:tracePt t="52077" x="2652713" y="3775075"/>
          <p14:tracePt t="52078" x="2652713" y="3784600"/>
          <p14:tracePt t="52080" x="2643188" y="3784600"/>
          <p14:tracePt t="52085" x="2643188" y="3794125"/>
          <p14:tracePt t="52134" x="2635250" y="3794125"/>
          <p14:tracePt t="52143" x="2625725" y="3803650"/>
          <p14:tracePt t="52151" x="2616200" y="3803650"/>
          <p14:tracePt t="52160" x="2606675" y="3811588"/>
          <p14:tracePt t="52171" x="2598738" y="3811588"/>
          <p14:tracePt t="52219" x="2589213" y="3821113"/>
          <p14:tracePt t="52237" x="2579688" y="3821113"/>
          <p14:tracePt t="52244" x="2570163" y="3821113"/>
          <p14:tracePt t="52259" x="2562225" y="3821113"/>
          <p14:tracePt t="52270" x="2552700" y="3821113"/>
          <p14:tracePt t="52283" x="2543175" y="3821113"/>
          <p14:tracePt t="52305" x="2533650" y="3821113"/>
          <p14:tracePt t="52311" x="2525713" y="3821113"/>
          <p14:tracePt t="52317" x="2516188" y="3821113"/>
          <p14:tracePt t="52320" x="2506663" y="3821113"/>
          <p14:tracePt t="52323" x="2498725" y="3821113"/>
          <p14:tracePt t="52327" x="2489200" y="3821113"/>
          <p14:tracePt t="52334" x="2479675" y="3821113"/>
          <p14:tracePt t="52339" x="2470150" y="3821113"/>
          <p14:tracePt t="52344" x="2462213" y="3821113"/>
          <p14:tracePt t="52351" x="2452688" y="3821113"/>
          <p14:tracePt t="52361" x="2443163" y="3821113"/>
          <p14:tracePt t="52432" x="2433638" y="3821113"/>
          <p14:tracePt t="52973" x="2425700" y="3821113"/>
          <p14:tracePt t="52991" x="2425700" y="3811588"/>
          <p14:tracePt t="52998" x="2416175" y="3811588"/>
          <p14:tracePt t="53005" x="2416175" y="3803650"/>
          <p14:tracePt t="53010" x="2406650" y="3803650"/>
          <p14:tracePt t="53021" x="2397125" y="3803650"/>
          <p14:tracePt t="53032" x="2389188" y="3803650"/>
          <p14:tracePt t="53037" x="2389188" y="3794125"/>
          <p14:tracePt t="53080" x="2379663" y="3794125"/>
          <p14:tracePt t="53288" x="2379663" y="3784600"/>
          <p14:tracePt t="55085" x="2389188" y="3784600"/>
          <p14:tracePt t="55089" x="2397125" y="3775075"/>
          <p14:tracePt t="55093" x="2406650" y="3767138"/>
          <p14:tracePt t="55099" x="2406650" y="3757613"/>
          <p14:tracePt t="55101" x="2416175" y="3757613"/>
          <p14:tracePt t="55104" x="2425700" y="3748088"/>
          <p14:tracePt t="55111" x="2425700" y="3738563"/>
          <p14:tracePt t="55115" x="2433638" y="3730625"/>
          <p14:tracePt t="55117" x="2443163" y="3721100"/>
          <p14:tracePt t="55120" x="2443163" y="3711575"/>
          <p14:tracePt t="55122" x="2452688" y="3702050"/>
          <p14:tracePt t="55125" x="2462213" y="3694113"/>
          <p14:tracePt t="55132" x="2470150" y="3684588"/>
          <p14:tracePt t="55134" x="2470150" y="3675063"/>
          <p14:tracePt t="55136" x="2479675" y="3665538"/>
          <p14:tracePt t="55140" x="2479675" y="3657600"/>
          <p14:tracePt t="55142" x="2479675" y="3648075"/>
          <p14:tracePt t="55144" x="2489200" y="3648075"/>
          <p14:tracePt t="55146" x="2489200" y="3638550"/>
          <p14:tracePt t="55149" x="2498725" y="3629025"/>
          <p14:tracePt t="55151" x="2498725" y="3621088"/>
          <p14:tracePt t="55154" x="2506663" y="3611563"/>
          <p14:tracePt t="55157" x="2506663" y="3602038"/>
          <p14:tracePt t="55159" x="2516188" y="3602038"/>
          <p14:tracePt t="55160" x="2516188" y="3592513"/>
          <p14:tracePt t="55166" x="2525713" y="3584575"/>
          <p14:tracePt t="55171" x="2533650" y="3575050"/>
          <p14:tracePt t="55174" x="2533650" y="3565525"/>
          <p14:tracePt t="55178" x="2533650" y="3556000"/>
          <p14:tracePt t="55182" x="2533650" y="3548063"/>
          <p14:tracePt t="55183" x="2543175" y="3538538"/>
          <p14:tracePt t="55185" x="2552700" y="3538538"/>
          <p14:tracePt t="55188" x="2552700" y="3529013"/>
          <p14:tracePt t="55189" x="2562225" y="3529013"/>
          <p14:tracePt t="55190" x="2562225" y="3519488"/>
          <p14:tracePt t="55193" x="2570163" y="3511550"/>
          <p14:tracePt t="55198" x="2579688" y="3502025"/>
          <p14:tracePt t="55202" x="2579688" y="3492500"/>
          <p14:tracePt t="55207" x="2579688" y="3482975"/>
          <p14:tracePt t="55209" x="2589213" y="3482975"/>
          <p14:tracePt t="55215" x="2598738" y="3482975"/>
          <p14:tracePt t="55216" x="2598738" y="3475038"/>
          <p14:tracePt t="55221" x="2606675" y="3465513"/>
          <p14:tracePt t="55227" x="2616200" y="3455988"/>
          <p14:tracePt t="55233" x="2625725" y="3446463"/>
          <p14:tracePt t="55240" x="2625725" y="3438525"/>
          <p14:tracePt t="55242" x="2635250" y="3438525"/>
          <p14:tracePt t="55249" x="2635250" y="3429000"/>
          <p14:tracePt t="55263" x="2643188" y="3429000"/>
          <p14:tracePt t="55267" x="2643188" y="3419475"/>
          <p14:tracePt t="55268" x="2652713" y="3419475"/>
          <p14:tracePt t="55274" x="2652713" y="3411538"/>
          <p14:tracePt t="55278" x="2662238" y="3411538"/>
          <p14:tracePt t="55284" x="2662238" y="3402013"/>
          <p14:tracePt t="55285" x="2671763" y="3402013"/>
          <p14:tracePt t="55290" x="2671763" y="3392488"/>
          <p14:tracePt t="55292" x="2679700" y="3392488"/>
          <p14:tracePt t="55299" x="2679700" y="3382963"/>
          <p14:tracePt t="55301" x="2689225" y="3382963"/>
          <p14:tracePt t="55313" x="2689225" y="3375025"/>
          <p14:tracePt t="55321" x="2698750" y="3365500"/>
          <p14:tracePt t="55335" x="2708275" y="3355975"/>
          <p14:tracePt t="55350" x="2716213" y="3346450"/>
          <p14:tracePt t="55360" x="2716213" y="3338513"/>
          <p14:tracePt t="55368" x="2725738" y="3338513"/>
          <p14:tracePt t="55376" x="2725738" y="3328988"/>
          <p14:tracePt t="55393" x="2735263" y="3328988"/>
          <p14:tracePt t="55404" x="2744788" y="3328988"/>
          <p14:tracePt t="55407" x="2744788" y="3319463"/>
          <p14:tracePt t="55421" x="2744788" y="3309938"/>
          <p14:tracePt t="55431" x="2752725" y="3309938"/>
          <p14:tracePt t="55446" x="2762250" y="3302000"/>
          <p14:tracePt t="55451" x="2771775" y="3292475"/>
          <p14:tracePt t="55458" x="2781300" y="3292475"/>
          <p14:tracePt t="55465" x="2789238" y="3282950"/>
          <p14:tracePt t="55473" x="2798763" y="3273425"/>
          <p14:tracePt t="55484" x="2808288" y="3273425"/>
          <p14:tracePt t="55489" x="2817813" y="3273425"/>
          <p14:tracePt t="55495" x="2825750" y="3265488"/>
          <p14:tracePt t="55500" x="2835275" y="3265488"/>
          <p14:tracePt t="55505" x="2844800" y="3255963"/>
          <p14:tracePt t="55515" x="2844800" y="3246438"/>
          <p14:tracePt t="55517" x="2852738" y="3246438"/>
          <p14:tracePt t="55525" x="2862263" y="3246438"/>
          <p14:tracePt t="55531" x="2862263" y="3236913"/>
          <p14:tracePt t="55533" x="2871788" y="3236913"/>
          <p14:tracePt t="55541" x="2881313" y="3228975"/>
          <p14:tracePt t="55551" x="2889250" y="3228975"/>
          <p14:tracePt t="55556" x="2898775" y="3219450"/>
          <p14:tracePt t="55579" x="2908300" y="3219450"/>
          <p14:tracePt t="55589" x="2908300" y="3209925"/>
          <p14:tracePt t="55593" x="2917825" y="3209925"/>
          <p14:tracePt t="56758" x="2908300" y="3209925"/>
          <p14:tracePt t="56764" x="2898775" y="3209925"/>
          <p14:tracePt t="56766" x="2889250" y="3209925"/>
          <p14:tracePt t="56768" x="2881313" y="3209925"/>
          <p14:tracePt t="56772" x="2871788" y="3219450"/>
          <p14:tracePt t="56773" x="2862263" y="3219450"/>
          <p14:tracePt t="56775" x="2852738" y="3228975"/>
          <p14:tracePt t="56778" x="2852738" y="3236913"/>
          <p14:tracePt t="56780" x="2844800" y="3246438"/>
          <p14:tracePt t="56783" x="2835275" y="3246438"/>
          <p14:tracePt t="56784" x="2835275" y="3255963"/>
          <p14:tracePt t="56786" x="2825750" y="3265488"/>
          <p14:tracePt t="56788" x="2817813" y="3265488"/>
          <p14:tracePt t="56791" x="2808288" y="3265488"/>
          <p14:tracePt t="56792" x="2808288" y="3273425"/>
          <p14:tracePt t="56796" x="2798763" y="3282950"/>
          <p14:tracePt t="56797" x="2798763" y="3292475"/>
          <p14:tracePt t="56798" x="2789238" y="3292475"/>
          <p14:tracePt t="56800" x="2781300" y="3302000"/>
          <p14:tracePt t="56802" x="2781300" y="3309938"/>
          <p14:tracePt t="56804" x="2771775" y="3319463"/>
          <p14:tracePt t="56806" x="2762250" y="3319463"/>
          <p14:tracePt t="56809" x="2752725" y="3328988"/>
          <p14:tracePt t="56813" x="2752725" y="3338513"/>
          <p14:tracePt t="56817" x="2744788" y="3346450"/>
          <p14:tracePt t="56821" x="2744788" y="3355975"/>
          <p14:tracePt t="56824" x="2735263" y="3355975"/>
          <p14:tracePt t="56826" x="2735263" y="3365500"/>
          <p14:tracePt t="56829" x="2725738" y="3365500"/>
          <p14:tracePt t="56832" x="2725738" y="3375025"/>
          <p14:tracePt t="56839" x="2716213" y="3375025"/>
          <p14:tracePt t="56841" x="2716213" y="3382963"/>
          <p14:tracePt t="56846" x="2708275" y="3392488"/>
          <p14:tracePt t="56850" x="2698750" y="3402013"/>
          <p14:tracePt t="56855" x="2698750" y="3411538"/>
          <p14:tracePt t="56860" x="2698750" y="3419475"/>
          <p14:tracePt t="56868" x="2689225" y="3419475"/>
          <p14:tracePt t="56870" x="2689225" y="3429000"/>
          <p14:tracePt t="56876" x="2689225" y="3438525"/>
          <p14:tracePt t="56880" x="2689225" y="3446463"/>
          <p14:tracePt t="56884" x="2689225" y="3455988"/>
          <p14:tracePt t="56885" x="2679700" y="3455988"/>
          <p14:tracePt t="56891" x="2679700" y="3465513"/>
          <p14:tracePt t="56896" x="2679700" y="3475038"/>
          <p14:tracePt t="56901" x="2671763" y="3475038"/>
          <p14:tracePt t="56906" x="2671763" y="3482975"/>
          <p14:tracePt t="56914" x="2671763" y="3492500"/>
          <p14:tracePt t="56915" x="2662238" y="3492500"/>
          <p14:tracePt t="56918" x="2662238" y="3502025"/>
          <p14:tracePt t="56925" x="2662238" y="3511550"/>
          <p14:tracePt t="56931" x="2662238" y="3519488"/>
          <p14:tracePt t="56931" x="2652713" y="3519488"/>
          <p14:tracePt t="56935" x="2652713" y="3529013"/>
          <p14:tracePt t="56940" x="2643188" y="3529013"/>
          <p14:tracePt t="56946" x="2643188" y="3538538"/>
          <p14:tracePt t="56951" x="2643188" y="3548063"/>
          <p14:tracePt t="56960" x="2643188" y="3556000"/>
          <p14:tracePt t="56964" x="2635250" y="3556000"/>
          <p14:tracePt t="57092" x="2635250" y="3565525"/>
          <p14:tracePt t="57098" x="2625725" y="3565525"/>
          <p14:tracePt t="57101" x="2625725" y="3575050"/>
          <p14:tracePt t="57109" x="2616200" y="3575050"/>
          <p14:tracePt t="57116" x="2616200" y="3584575"/>
          <p14:tracePt t="57216" x="2606675" y="3584575"/>
          <p14:tracePt t="57301" x="2606675" y="3592513"/>
          <p14:tracePt t="57661" x="2606675" y="3602038"/>
          <p14:tracePt t="57664" x="2598738" y="3602038"/>
          <p14:tracePt t="57669" x="2589213" y="3611563"/>
          <p14:tracePt t="57676" x="2589213" y="3621088"/>
          <p14:tracePt t="57682" x="2579688" y="3629025"/>
          <p14:tracePt t="57691" x="2570163" y="3638550"/>
          <p14:tracePt t="57701" x="2562225" y="3638550"/>
          <p14:tracePt t="57721" x="2562225" y="3648075"/>
          <p14:tracePt t="57728" x="2552700" y="3648075"/>
          <p14:tracePt t="57737" x="2552700" y="3657600"/>
          <p14:tracePt t="57752" x="2543175" y="3657600"/>
          <p14:tracePt t="57755" x="2543175" y="3665538"/>
          <p14:tracePt t="57770" x="2543175" y="3675063"/>
          <p14:tracePt t="57786" x="2543175" y="3684588"/>
          <p14:tracePt t="57792" x="2533650" y="3684588"/>
          <p14:tracePt t="57815" x="2525713" y="3684588"/>
          <p14:tracePt t="57819" x="2525713" y="3694113"/>
          <p14:tracePt t="57822" x="2516188" y="3694113"/>
          <p14:tracePt t="57826" x="2506663" y="3702050"/>
          <p14:tracePt t="57832" x="2498725" y="3711575"/>
          <p14:tracePt t="57836" x="2489200" y="3721100"/>
          <p14:tracePt t="57841" x="2489200" y="3730625"/>
          <p14:tracePt t="57844" x="2479675" y="3738563"/>
          <p14:tracePt t="57850" x="2470150" y="3738563"/>
          <p14:tracePt t="57855" x="2462213" y="3748088"/>
          <p14:tracePt t="57862" x="2452688" y="3757613"/>
          <p14:tracePt t="57868" x="2443163" y="3757613"/>
          <p14:tracePt t="57874" x="2443163" y="3767138"/>
          <p14:tracePt t="58577" x="2443163" y="3775075"/>
          <p14:tracePt t="58579" x="2433638" y="3775075"/>
          <p14:tracePt t="58584" x="2433638" y="3784600"/>
          <p14:tracePt t="58589" x="2425700" y="3794125"/>
          <p14:tracePt t="58604" x="2416175" y="3794125"/>
          <p14:tracePt t="58611" x="2416175" y="3803650"/>
          <p14:tracePt t="58618" x="2406650" y="3803650"/>
          <p14:tracePt t="58624" x="2406650" y="3811588"/>
          <p14:tracePt t="58678" x="2406650" y="3821113"/>
          <p14:tracePt t="58682" x="2397125" y="3821113"/>
          <p14:tracePt t="58687" x="2397125" y="3830638"/>
          <p14:tracePt t="58691" x="2389188" y="3840163"/>
          <p14:tracePt t="58695" x="2379663" y="3848100"/>
          <p14:tracePt t="58705" x="2379663" y="3857625"/>
          <p14:tracePt t="58711" x="2370138" y="3867150"/>
          <p14:tracePt t="58720" x="2360613" y="3875088"/>
          <p14:tracePt t="58732" x="2352675" y="3884613"/>
          <p14:tracePt t="58743" x="2343150" y="3884613"/>
          <p14:tracePt t="58746" x="2343150" y="3894138"/>
          <p14:tracePt t="58752" x="2343150" y="3903663"/>
          <p14:tracePt t="58760" x="2343150" y="3911600"/>
          <p14:tracePt t="58803" x="2343150" y="3921125"/>
          <p14:tracePt t="59255" x="2343150" y="3911600"/>
          <p14:tracePt t="59369" x="2352675" y="3911600"/>
          <p14:tracePt t="59686" x="2360613" y="3911600"/>
          <p14:tracePt t="59706" x="2370138" y="3911600"/>
          <p14:tracePt t="59783" x="2370138" y="3903663"/>
          <p14:tracePt t="59786" x="2379663" y="3903663"/>
          <p14:tracePt t="59800" x="2389188" y="3903663"/>
          <p14:tracePt t="59814" x="2397125" y="3903663"/>
          <p14:tracePt t="59821" x="2406650" y="3894138"/>
          <p14:tracePt t="59839" x="2416175" y="3894138"/>
          <p14:tracePt t="59869" x="2416175" y="3884613"/>
          <p14:tracePt t="59871" x="2425700" y="3884613"/>
          <p14:tracePt t="60761" x="2425700" y="3875088"/>
          <p14:tracePt t="60788" x="2425700" y="3867150"/>
          <p14:tracePt t="60805" x="2425700" y="3857625"/>
          <p14:tracePt t="60813" x="2416175" y="3857625"/>
          <p14:tracePt t="60817" x="2416175" y="3848100"/>
          <p14:tracePt t="60822" x="2416175" y="3840163"/>
          <p14:tracePt t="60828" x="2416175" y="3830638"/>
          <p14:tracePt t="60832" x="2416175" y="3821113"/>
          <p14:tracePt t="60835" x="2406650" y="3811588"/>
          <p14:tracePt t="60839" x="2406650" y="3803650"/>
          <p14:tracePt t="60844" x="2397125" y="3803650"/>
          <p14:tracePt t="60848" x="2397125" y="3794125"/>
          <p14:tracePt t="60851" x="2397125" y="3784600"/>
          <p14:tracePt t="60856" x="2397125" y="3775075"/>
          <p14:tracePt t="60860" x="2389188" y="3775075"/>
          <p14:tracePt t="60866" x="2389188" y="3767138"/>
          <p14:tracePt t="60871" x="2389188" y="3757613"/>
          <p14:tracePt t="60874" x="2379663" y="3757613"/>
          <p14:tracePt t="60876" x="2379663" y="3748088"/>
          <p14:tracePt t="60888" x="2379663" y="3738563"/>
          <p14:tracePt t="60895" x="2379663" y="3730625"/>
          <p14:tracePt t="60899" x="2379663" y="3721100"/>
          <p14:tracePt t="60903" x="2379663" y="3711575"/>
          <p14:tracePt t="60905" x="2370138" y="3711575"/>
          <p14:tracePt t="60907" x="2370138" y="3702050"/>
          <p14:tracePt t="60914" x="2370138" y="3694113"/>
          <p14:tracePt t="60917" x="2360613" y="3694113"/>
          <p14:tracePt t="60933" x="2360613" y="3684588"/>
          <p14:tracePt t="60936" x="2360613" y="3675063"/>
          <p14:tracePt t="60943" x="2352675" y="3675063"/>
          <p14:tracePt t="60946" x="2352675" y="3665538"/>
          <p14:tracePt t="60952" x="2352675" y="3657600"/>
          <p14:tracePt t="60956" x="2343150" y="3657600"/>
          <p14:tracePt t="60958" x="2343150" y="3648075"/>
          <p14:tracePt t="60968" x="2343150" y="3638550"/>
          <p14:tracePt t="60971" x="2333625" y="3638550"/>
          <p14:tracePt t="60974" x="2333625" y="3629025"/>
          <p14:tracePt t="60984" x="2333625" y="3621088"/>
          <p14:tracePt t="60985" x="2324100" y="3621088"/>
          <p14:tracePt t="60987" x="2324100" y="3611563"/>
          <p14:tracePt t="60995" x="2324100" y="3602038"/>
          <p14:tracePt t="61002" x="2324100" y="3592513"/>
          <p14:tracePt t="61019" x="2324100" y="3584575"/>
          <p14:tracePt t="61031" x="2324100" y="3575050"/>
          <p14:tracePt t="61038" x="2316163" y="3575050"/>
          <p14:tracePt t="61040" x="2316163" y="3565525"/>
          <p14:tracePt t="61049" x="2316163" y="3556000"/>
          <p14:tracePt t="61055" x="2316163" y="3548063"/>
          <p14:tracePt t="61063" x="2316163" y="3538538"/>
          <p14:tracePt t="61069" x="2306638" y="3538538"/>
          <p14:tracePt t="61080" x="2306638" y="3529013"/>
          <p14:tracePt t="61088" x="2306638" y="3519488"/>
          <p14:tracePt t="61097" x="2306638" y="3511550"/>
          <p14:tracePt t="61101" x="2306638" y="3502025"/>
          <p14:tracePt t="61103" x="2297113" y="3502025"/>
          <p14:tracePt t="61107" x="2297113" y="3492500"/>
          <p14:tracePt t="61113" x="2297113" y="3482975"/>
          <p14:tracePt t="61123" x="2297113" y="3475038"/>
          <p14:tracePt t="61128" x="2287588" y="3475038"/>
          <p14:tracePt t="61131" x="2287588" y="3465513"/>
          <p14:tracePt t="61134" x="2287588" y="3455988"/>
          <p14:tracePt t="61139" x="2287588" y="3446463"/>
          <p14:tracePt t="61145" x="2287588" y="3438525"/>
          <p14:tracePt t="61148" x="2287588" y="3429000"/>
          <p14:tracePt t="61155" x="2279650" y="3429000"/>
          <p14:tracePt t="61164" x="2279650" y="3419475"/>
          <p14:tracePt t="61167" x="2279650" y="3411538"/>
          <p14:tracePt t="61174" x="2279650" y="3402013"/>
          <p14:tracePt t="61180" x="2279650" y="3392488"/>
          <p14:tracePt t="61184" x="2279650" y="3382963"/>
          <p14:tracePt t="61198" x="2279650" y="3375025"/>
          <p14:tracePt t="61205" x="2270125" y="3375025"/>
          <p14:tracePt t="61208" x="2270125" y="3365500"/>
          <p14:tracePt t="61215" x="2270125" y="3355975"/>
          <p14:tracePt t="61233" x="2270125" y="3346450"/>
          <p14:tracePt t="61248" x="2270125" y="3338513"/>
          <p14:tracePt t="61264" x="2270125" y="3328988"/>
          <p14:tracePt t="61308" x="2270125" y="3319463"/>
          <p14:tracePt t="61319" x="2270125" y="3309938"/>
          <p14:tracePt t="61331" x="2270125" y="3302000"/>
          <p14:tracePt t="61339" x="2270125" y="3292475"/>
          <p14:tracePt t="61348" x="2270125" y="3282950"/>
          <p14:tracePt t="61354" x="2270125" y="3273425"/>
          <p14:tracePt t="61387" x="2270125" y="3265488"/>
          <p14:tracePt t="61454" x="2270125" y="3255963"/>
          <p14:tracePt t="61477" x="2270125" y="3246438"/>
          <p14:tracePt t="61513" x="2270125" y="3236913"/>
          <p14:tracePt t="61520" x="2279650" y="3236913"/>
          <p14:tracePt t="61664" x="2279650" y="3228975"/>
          <p14:tracePt t="62714" x="2270125" y="3228975"/>
          <p14:tracePt t="63257" x="2270125" y="3236913"/>
          <p14:tracePt t="63261" x="2270125" y="3246438"/>
          <p14:tracePt t="63265" x="2270125" y="3255963"/>
          <p14:tracePt t="63267" x="2260600" y="3265488"/>
          <p14:tracePt t="63274" x="2260600" y="3273425"/>
          <p14:tracePt t="63277" x="2260600" y="3282950"/>
          <p14:tracePt t="63281" x="2260600" y="3292475"/>
          <p14:tracePt t="63283" x="2260600" y="3302000"/>
          <p14:tracePt t="63285" x="2260600" y="3309938"/>
          <p14:tracePt t="63288" x="2260600" y="3319463"/>
          <p14:tracePt t="63291" x="2260600" y="3328988"/>
          <p14:tracePt t="63294" x="2260600" y="3338513"/>
          <p14:tracePt t="63298" x="2260600" y="3355975"/>
          <p14:tracePt t="63299" x="2260600" y="3365500"/>
          <p14:tracePt t="63302" x="2260600" y="3375025"/>
          <p14:tracePt t="63309" x="2260600" y="3382963"/>
          <p14:tracePt t="63312" x="2260600" y="3392488"/>
          <p14:tracePt t="63314" x="2260600" y="3402013"/>
          <p14:tracePt t="63316" x="2260600" y="3411538"/>
          <p14:tracePt t="63319" x="2260600" y="3419475"/>
          <p14:tracePt t="63324" x="2260600" y="3429000"/>
          <p14:tracePt t="63325" x="2260600" y="3438525"/>
          <p14:tracePt t="63327" x="2270125" y="3438525"/>
          <p14:tracePt t="63330" x="2270125" y="3455988"/>
          <p14:tracePt t="63333" x="2279650" y="3465513"/>
          <p14:tracePt t="63335" x="2279650" y="3475038"/>
          <p14:tracePt t="63339" x="2279650" y="3482975"/>
          <p14:tracePt t="63341" x="2279650" y="3492500"/>
          <p14:tracePt t="63342" x="2287588" y="3492500"/>
          <p14:tracePt t="63343" x="2287588" y="3502025"/>
          <p14:tracePt t="63348" x="2297113" y="3519488"/>
          <p14:tracePt t="63350" x="2297113" y="3529013"/>
          <p14:tracePt t="63352" x="2306638" y="3529013"/>
          <p14:tracePt t="63354" x="2306638" y="3538538"/>
          <p14:tracePt t="63356" x="2316163" y="3538538"/>
          <p14:tracePt t="63357" x="2316163" y="3548063"/>
          <p14:tracePt t="63359" x="2316163" y="3556000"/>
          <p14:tracePt t="63363" x="2316163" y="3565525"/>
          <p14:tracePt t="63364" x="2316163" y="3575050"/>
          <p14:tracePt t="63366" x="2324100" y="3584575"/>
          <p14:tracePt t="63370" x="2333625" y="3584575"/>
          <p14:tracePt t="63372" x="2333625" y="3592513"/>
          <p14:tracePt t="63373" x="2333625" y="3602038"/>
          <p14:tracePt t="63374" x="2343150" y="3602038"/>
          <p14:tracePt t="63376" x="2343150" y="3611563"/>
          <p14:tracePt t="63379" x="2352675" y="3621088"/>
          <p14:tracePt t="63382" x="2360613" y="3629025"/>
          <p14:tracePt t="63383" x="2360613" y="3638550"/>
          <p14:tracePt t="63384" x="2370138" y="3638550"/>
          <p14:tracePt t="63387" x="2370138" y="3648075"/>
          <p14:tracePt t="63390" x="2370138" y="3657600"/>
          <p14:tracePt t="63393" x="2379663" y="3665538"/>
          <p14:tracePt t="63397" x="2389188" y="3675063"/>
          <p14:tracePt t="63400" x="2389188" y="3684588"/>
          <p14:tracePt t="63404" x="2389188" y="3694113"/>
          <p14:tracePt t="63407" x="2397125" y="3702050"/>
          <p14:tracePt t="63412" x="2397125" y="3721100"/>
          <p14:tracePt t="63414" x="2406650" y="3721100"/>
          <p14:tracePt t="63416" x="2406650" y="3730625"/>
          <p14:tracePt t="63418" x="2406650" y="3738563"/>
          <p14:tracePt t="63424" x="2406650" y="3748088"/>
          <p14:tracePt t="63426" x="2406650" y="3757613"/>
          <p14:tracePt t="63428" x="2416175" y="3757613"/>
          <p14:tracePt t="63430" x="2416175" y="3775075"/>
          <p14:tracePt t="63434" x="2416175" y="3784600"/>
          <p14:tracePt t="63436" x="2416175" y="3794125"/>
          <p14:tracePt t="63441" x="2416175" y="3803650"/>
          <p14:tracePt t="63443" x="2416175" y="3811588"/>
          <p14:tracePt t="63445" x="2416175" y="3821113"/>
          <p14:tracePt t="63447" x="2416175" y="3830638"/>
          <p14:tracePt t="63450" x="2416175" y="3840163"/>
          <p14:tracePt t="63451" x="2416175" y="3848100"/>
          <p14:tracePt t="63456" x="2416175" y="3857625"/>
          <p14:tracePt t="63458" x="2416175" y="3867150"/>
          <p14:tracePt t="63460" x="2416175" y="3875088"/>
          <p14:tracePt t="63461" x="2416175" y="3884613"/>
          <p14:tracePt t="63463" x="2416175" y="3894138"/>
          <p14:tracePt t="63466" x="2416175" y="3903663"/>
          <p14:tracePt t="63469" x="2416175" y="3911600"/>
          <p14:tracePt t="63472" x="2416175" y="3921125"/>
          <p14:tracePt t="63474" x="2416175" y="3930650"/>
          <p14:tracePt t="63476" x="2416175" y="3940175"/>
          <p14:tracePt t="63478" x="2416175" y="3948113"/>
          <p14:tracePt t="63480" x="2416175" y="3957638"/>
          <p14:tracePt t="63486" x="2416175" y="3967163"/>
          <p14:tracePt t="63490" x="2416175" y="3976688"/>
          <p14:tracePt t="63493" x="2416175" y="3984625"/>
          <p14:tracePt t="63497" x="2416175" y="3994150"/>
          <p14:tracePt t="63500" x="2406650" y="4003675"/>
          <p14:tracePt t="63515" x="2406650" y="4013200"/>
          <p14:tracePt t="63519" x="2397125" y="4013200"/>
          <p14:tracePt t="63526" x="2397125" y="4021138"/>
          <p14:tracePt t="63529" x="2389188" y="4021138"/>
          <p14:tracePt t="63530" x="2389188" y="4030663"/>
          <p14:tracePt t="63536" x="2389188" y="4040188"/>
          <p14:tracePt t="63541" x="2379663" y="4049713"/>
          <p14:tracePt t="63544" x="2379663" y="4057650"/>
          <p14:tracePt t="63549" x="2379663" y="4067175"/>
          <p14:tracePt t="63551" x="2379663" y="4076700"/>
          <p14:tracePt t="63554" x="2379663" y="4086225"/>
          <p14:tracePt t="63557" x="2379663" y="4094163"/>
          <p14:tracePt t="63559" x="2379663" y="4103688"/>
          <p14:tracePt t="63564" x="2379663" y="4113213"/>
          <p14:tracePt t="63565" x="2370138" y="4113213"/>
          <p14:tracePt t="63569" x="2370138" y="4122738"/>
          <p14:tracePt t="63572" x="2370138" y="4130675"/>
          <p14:tracePt t="63576" x="2360613" y="4130675"/>
          <p14:tracePt t="63579" x="2360613" y="4140200"/>
          <p14:tracePt t="63583" x="2360613" y="4149725"/>
          <p14:tracePt t="63588" x="2352675" y="4149725"/>
          <p14:tracePt t="63589" x="2352675" y="4159250"/>
          <p14:tracePt t="63594" x="2352675" y="4167188"/>
          <p14:tracePt t="63600" x="2343150" y="4167188"/>
          <p14:tracePt t="63614" x="2343150" y="4176713"/>
          <p14:tracePt t="63663" x="2343150" y="4186238"/>
          <p14:tracePt t="63671" x="2343150" y="4195763"/>
          <p14:tracePt t="63678" x="2343150" y="4203700"/>
          <p14:tracePt t="63686" x="2333625" y="4213225"/>
          <p14:tracePt t="63695" x="2333625" y="4222750"/>
          <p14:tracePt t="63710" x="2333625" y="4232275"/>
          <p14:tracePt t="63720" x="2333625" y="4240213"/>
          <p14:tracePt t="63727" x="2324100" y="4240213"/>
          <p14:tracePt t="63731" x="2324100" y="4249738"/>
          <p14:tracePt t="63841" x="2324100" y="4259263"/>
          <p14:tracePt t="63915" x="2324100" y="4268788"/>
          <p14:tracePt t="65459" x="2333625" y="4268788"/>
          <p14:tracePt t="65463" x="2343150" y="4268788"/>
          <p14:tracePt t="65466" x="2352675" y="4268788"/>
          <p14:tracePt t="65470" x="2360613" y="4268788"/>
          <p14:tracePt t="65472" x="2360613" y="4259263"/>
          <p14:tracePt t="65475" x="2370138" y="4259263"/>
          <p14:tracePt t="65479" x="2370138" y="4249738"/>
          <p14:tracePt t="65483" x="2379663" y="4240213"/>
          <p14:tracePt t="65485" x="2389188" y="4240213"/>
          <p14:tracePt t="65487" x="2389188" y="4232275"/>
          <p14:tracePt t="65488" x="2397125" y="4232275"/>
          <p14:tracePt t="65490" x="2406650" y="4232275"/>
          <p14:tracePt t="65492" x="2416175" y="4232275"/>
          <p14:tracePt t="65495" x="2425700" y="4222750"/>
          <p14:tracePt t="65497" x="2425700" y="4213225"/>
          <p14:tracePt t="65499" x="2433638" y="4213225"/>
          <p14:tracePt t="65500" x="2433638" y="4203700"/>
          <p14:tracePt t="65502" x="2443163" y="4195763"/>
          <p14:tracePt t="65504" x="2452688" y="4195763"/>
          <p14:tracePt t="65507" x="2462213" y="4186238"/>
          <p14:tracePt t="65507" x="2470150" y="4176713"/>
          <p14:tracePt t="65512" x="2479675" y="4176713"/>
          <p14:tracePt t="65515" x="2489200" y="4167188"/>
          <p14:tracePt t="65518" x="2498725" y="4159250"/>
          <p14:tracePt t="65521" x="2506663" y="4149725"/>
          <p14:tracePt t="65523" x="2516188" y="4140200"/>
          <p14:tracePt t="65526" x="2525713" y="4130675"/>
          <p14:tracePt t="65530" x="2533650" y="4122738"/>
          <p14:tracePt t="65535" x="2543175" y="4113213"/>
          <p14:tracePt t="65537" x="2552700" y="4113213"/>
          <p14:tracePt t="65538" x="2552700" y="4103688"/>
          <p14:tracePt t="65539" x="2562225" y="4103688"/>
          <p14:tracePt t="65540" x="2562225" y="4094163"/>
          <p14:tracePt t="65542" x="2570163" y="4094163"/>
          <p14:tracePt t="65545" x="2579688" y="4086225"/>
          <p14:tracePt t="65546" x="2579688" y="4076700"/>
          <p14:tracePt t="65549" x="2589213" y="4067175"/>
          <p14:tracePt t="65550" x="2598738" y="4067175"/>
          <p14:tracePt t="65552" x="2606675" y="4067175"/>
          <p14:tracePt t="65554" x="2606675" y="4057650"/>
          <p14:tracePt t="65555" x="2616200" y="4057650"/>
          <p14:tracePt t="65556" x="2616200" y="4049713"/>
          <p14:tracePt t="65558" x="2625725" y="4049713"/>
          <p14:tracePt t="65560" x="2635250" y="4040188"/>
          <p14:tracePt t="65562" x="2635250" y="4030663"/>
          <p14:tracePt t="65564" x="2643188" y="4021138"/>
          <p14:tracePt t="65567" x="2652713" y="4013200"/>
          <p14:tracePt t="65569" x="2662238" y="4013200"/>
          <p14:tracePt t="65573" x="2671763" y="4003675"/>
          <p14:tracePt t="65575" x="2679700" y="3994150"/>
          <p14:tracePt t="65579" x="2689225" y="3994150"/>
          <p14:tracePt t="65582" x="2689225" y="3984625"/>
          <p14:tracePt t="65584" x="2689225" y="3976688"/>
          <p14:tracePt t="65586" x="2698750" y="3976688"/>
          <p14:tracePt t="65588" x="2708275" y="3967163"/>
          <p14:tracePt t="65591" x="2716213" y="3967163"/>
          <p14:tracePt t="65595" x="2725738" y="3967163"/>
          <p14:tracePt t="65598" x="2735263" y="3957638"/>
          <p14:tracePt t="65600" x="2744788" y="3948113"/>
          <p14:tracePt t="65606" x="2744788" y="3940175"/>
          <p14:tracePt t="65609" x="2752725" y="3940175"/>
          <p14:tracePt t="65613" x="2762250" y="3930650"/>
          <p14:tracePt t="65618" x="2771775" y="3921125"/>
          <p14:tracePt t="65622" x="2781300" y="3921125"/>
          <p14:tracePt t="65624" x="2781300" y="3911600"/>
          <p14:tracePt t="65627" x="2789238" y="3911600"/>
          <p14:tracePt t="65631" x="2798763" y="3911600"/>
          <p14:tracePt t="65637" x="2798763" y="3903663"/>
          <p14:tracePt t="65642" x="2808288" y="3894138"/>
          <p14:tracePt t="65646" x="2817813" y="3884613"/>
          <p14:tracePt t="65650" x="2825750" y="3884613"/>
          <p14:tracePt t="65653" x="2835275" y="3875088"/>
          <p14:tracePt t="65657" x="2844800" y="3867150"/>
          <p14:tracePt t="65661" x="2844800" y="3857625"/>
          <p14:tracePt t="65664" x="2852738" y="3857625"/>
          <p14:tracePt t="65668" x="2862263" y="3848100"/>
          <p14:tracePt t="65672" x="2871788" y="3848100"/>
          <p14:tracePt t="65674" x="2871788" y="3840163"/>
          <p14:tracePt t="65676" x="2881313" y="3840163"/>
          <p14:tracePt t="65677" x="2881313" y="3830638"/>
          <p14:tracePt t="65679" x="2889250" y="3830638"/>
          <p14:tracePt t="65682" x="2898775" y="3821113"/>
          <p14:tracePt t="65685" x="2898775" y="3811588"/>
          <p14:tracePt t="65690" x="2908300" y="3803650"/>
          <p14:tracePt t="65695" x="2917825" y="3803650"/>
          <p14:tracePt t="65697" x="2925763" y="3803650"/>
          <p14:tracePt t="65700" x="2935288" y="3794125"/>
          <p14:tracePt t="65703" x="2944813" y="3784600"/>
          <p14:tracePt t="65706" x="2954338" y="3784600"/>
          <p14:tracePt t="65708" x="2954338" y="3775075"/>
          <p14:tracePt t="65712" x="2962275" y="3775075"/>
          <p14:tracePt t="65715" x="2971800" y="3767138"/>
          <p14:tracePt t="65719" x="2981325" y="3767138"/>
          <p14:tracePt t="65722" x="2990850" y="3757613"/>
          <p14:tracePt t="65726" x="2998788" y="3757613"/>
          <p14:tracePt t="65728" x="2998788" y="3748088"/>
          <p14:tracePt t="65731" x="3008313" y="3748088"/>
          <p14:tracePt t="65742" x="3017838" y="3748088"/>
          <p14:tracePt t="65748" x="3027363" y="3748088"/>
          <p14:tracePt t="65751" x="3027363" y="3738563"/>
          <p14:tracePt t="65759" x="3035300" y="3738563"/>
          <p14:tracePt t="65771" x="3044825" y="3738563"/>
          <p14:tracePt t="65780" x="3044825" y="3730625"/>
          <p14:tracePt t="65782" x="3054350" y="3730625"/>
          <p14:tracePt t="65786" x="3063875" y="3730625"/>
          <p14:tracePt t="65792" x="3063875" y="3721100"/>
          <p14:tracePt t="65797" x="3071813" y="3721100"/>
          <p14:tracePt t="65804" x="3081338" y="3711575"/>
          <p14:tracePt t="65809" x="3090863" y="3711575"/>
          <p14:tracePt t="65813" x="3100388" y="3711575"/>
          <p14:tracePt t="65817" x="3108325" y="3702050"/>
          <p14:tracePt t="65820" x="3117850" y="3702050"/>
          <p14:tracePt t="65832" x="3127375" y="3694113"/>
          <p14:tracePt t="65834" x="3136900" y="3694113"/>
          <p14:tracePt t="65839" x="3144838" y="3694113"/>
          <p14:tracePt t="65844" x="3154363" y="3694113"/>
          <p14:tracePt t="65849" x="3163888" y="3694113"/>
          <p14:tracePt t="65864" x="3171825" y="3694113"/>
          <p14:tracePt t="65871" x="3181350" y="3694113"/>
          <p14:tracePt t="65878" x="3190875" y="3694113"/>
          <p14:tracePt t="65886" x="3200400" y="3694113"/>
          <p14:tracePt t="65893" x="3208338" y="3694113"/>
          <p14:tracePt t="65901" x="3217863" y="3694113"/>
          <p14:tracePt t="67901" x="3208338" y="3694113"/>
          <p14:tracePt t="68133" x="3200400" y="3694113"/>
          <p14:tracePt t="68424" x="3208338" y="3694113"/>
          <p14:tracePt t="68428" x="3217863" y="3694113"/>
          <p14:tracePt t="68432" x="3227388" y="3694113"/>
          <p14:tracePt t="68435" x="3236913" y="3694113"/>
          <p14:tracePt t="68437" x="3244850" y="3694113"/>
          <p14:tracePt t="68440" x="3254375" y="3694113"/>
          <p14:tracePt t="68442" x="3263900" y="3694113"/>
          <p14:tracePt t="68445" x="3273425" y="3694113"/>
          <p14:tracePt t="68449" x="3281363" y="3694113"/>
          <p14:tracePt t="68450" x="3290888" y="3694113"/>
          <p14:tracePt t="68451" x="3300413" y="3694113"/>
          <p14:tracePt t="68453" x="3309938" y="3694113"/>
          <p14:tracePt t="68455" x="3327400" y="3694113"/>
          <p14:tracePt t="68458" x="3336925" y="3694113"/>
          <p14:tracePt t="68463" x="3346450" y="3694113"/>
          <p14:tracePt t="68463" x="3354388" y="3694113"/>
          <p14:tracePt t="68464" x="3363913" y="3694113"/>
          <p14:tracePt t="68466" x="3373438" y="3694113"/>
          <p14:tracePt t="68468" x="3382963" y="3694113"/>
          <p14:tracePt t="68471" x="3390900" y="3694113"/>
          <p14:tracePt t="68472" x="3400425" y="3694113"/>
          <p14:tracePt t="68474" x="3409950" y="3694113"/>
          <p14:tracePt t="68475" x="3419475" y="3694113"/>
          <p14:tracePt t="68477" x="3427413" y="3694113"/>
          <p14:tracePt t="68479" x="3436938" y="3694113"/>
          <p14:tracePt t="68481" x="3446463" y="3694113"/>
          <p14:tracePt t="68483" x="3455988" y="3694113"/>
          <p14:tracePt t="68484" x="3463925" y="3694113"/>
          <p14:tracePt t="68485" x="3473450" y="3694113"/>
          <p14:tracePt t="68487" x="3490913" y="3702050"/>
          <p14:tracePt t="68488" x="3500438" y="3702050"/>
          <p14:tracePt t="68490" x="3509963" y="3702050"/>
          <p14:tracePt t="68492" x="3527425" y="3702050"/>
          <p14:tracePt t="68493" x="3536950" y="3702050"/>
          <p14:tracePt t="68495" x="3546475" y="3702050"/>
          <p14:tracePt t="68496" x="3573463" y="3702050"/>
          <p14:tracePt t="68497" x="3582988" y="3702050"/>
          <p14:tracePt t="68499" x="3592513" y="3702050"/>
          <p14:tracePt t="68499" x="3609975" y="3702050"/>
          <p14:tracePt t="68501" x="3629025" y="3702050"/>
          <p14:tracePt t="68503" x="3646488" y="3702050"/>
          <p14:tracePt t="68504" x="3665538" y="3702050"/>
          <p14:tracePt t="68506" x="3683000" y="3702050"/>
          <p14:tracePt t="68508" x="3702050" y="3702050"/>
          <p14:tracePt t="68511" x="3719513" y="3702050"/>
          <p14:tracePt t="68513" x="3729038" y="3702050"/>
          <p14:tracePt t="68514" x="3738563" y="3702050"/>
          <p14:tracePt t="68514" x="3756025" y="3702050"/>
          <p14:tracePt t="68516" x="3775075" y="3702050"/>
          <p14:tracePt t="68518" x="3792538" y="3702050"/>
          <p14:tracePt t="68519" x="3802063" y="3702050"/>
          <p14:tracePt t="68520" x="3810000" y="3702050"/>
          <p14:tracePt t="68522" x="3829050" y="3702050"/>
          <p14:tracePt t="68523" x="3838575" y="3702050"/>
          <p14:tracePt t="68524" x="3846513" y="3702050"/>
          <p14:tracePt t="68525" x="3856038" y="3702050"/>
          <p14:tracePt t="68528" x="3883025" y="3702050"/>
          <p14:tracePt t="68530" x="3902075" y="3702050"/>
          <p14:tracePt t="68530" x="3911600" y="3702050"/>
          <p14:tracePt t="68532" x="3919538" y="3702050"/>
          <p14:tracePt t="68533" x="3938588" y="3702050"/>
          <p14:tracePt t="68533" x="3948113" y="3702050"/>
          <p14:tracePt t="68534" x="3965575" y="3702050"/>
          <p14:tracePt t="68536" x="3975100" y="3702050"/>
          <p14:tracePt t="68537" x="3992563" y="3702050"/>
          <p14:tracePt t="68538" x="4002088" y="3702050"/>
          <p14:tracePt t="68539" x="4011613" y="3702050"/>
          <p14:tracePt t="68540" x="4021138" y="3702050"/>
          <p14:tracePt t="68541" x="4029075" y="3702050"/>
          <p14:tracePt t="68542" x="4038600" y="3702050"/>
          <p14:tracePt t="68545" x="4065588" y="3702050"/>
          <p14:tracePt t="68546" x="4075113" y="3702050"/>
          <p14:tracePt t="68547" x="4094163" y="3702050"/>
          <p14:tracePt t="68547" x="4102100" y="3702050"/>
          <p14:tracePt t="68549" x="4121150" y="3702050"/>
          <p14:tracePt t="68550" x="4129088" y="3702050"/>
          <p14:tracePt t="68551" x="4148138" y="3702050"/>
          <p14:tracePt t="68553" x="4165600" y="3702050"/>
          <p14:tracePt t="68554" x="4184650" y="3702050"/>
          <p14:tracePt t="68555" x="4194175" y="3702050"/>
          <p14:tracePt t="68557" x="4202113" y="3702050"/>
          <p14:tracePt t="68559" x="4221163" y="3702050"/>
          <p14:tracePt t="68561" x="4238625" y="3702050"/>
          <p14:tracePt t="68562" x="4248150" y="3702050"/>
          <p14:tracePt t="68563" x="4257675" y="3702050"/>
          <p14:tracePt t="68563" x="4267200" y="3702050"/>
          <p14:tracePt t="68564" x="4284663" y="3702050"/>
          <p14:tracePt t="68566" x="4294188" y="3702050"/>
          <p14:tracePt t="68568" x="4311650" y="3702050"/>
          <p14:tracePt t="68570" x="4321175" y="3702050"/>
          <p14:tracePt t="68571" x="4330700" y="3702050"/>
          <p14:tracePt t="68572" x="4340225" y="3702050"/>
          <p14:tracePt t="68573" x="4348163" y="3702050"/>
          <p14:tracePt t="68575" x="4357688" y="3702050"/>
          <p14:tracePt t="68578" x="4367213" y="3702050"/>
          <p14:tracePt t="68579" x="4376738" y="3702050"/>
          <p14:tracePt t="68581" x="4384675" y="3702050"/>
          <p14:tracePt t="68581" x="4394200" y="3702050"/>
          <p14:tracePt t="68582" x="4403725" y="3702050"/>
          <p14:tracePt t="68584" x="4413250" y="3702050"/>
          <p14:tracePt t="68586" x="4421188" y="3702050"/>
          <p14:tracePt t="68589" x="4430713" y="3702050"/>
          <p14:tracePt t="68589" x="4440238" y="3702050"/>
          <p14:tracePt t="68592" x="4448175" y="3702050"/>
          <p14:tracePt t="68592" x="4457700" y="3702050"/>
          <p14:tracePt t="68595" x="4467225" y="3702050"/>
          <p14:tracePt t="68598" x="4476750" y="3702050"/>
          <p14:tracePt t="68599" x="4484688" y="3702050"/>
          <p14:tracePt t="68601" x="4494213" y="3702050"/>
          <p14:tracePt t="68603" x="4503738" y="3702050"/>
          <p14:tracePt t="68606" x="4521200" y="3711575"/>
          <p14:tracePt t="68609" x="4530725" y="3711575"/>
          <p14:tracePt t="68614" x="4540250" y="3711575"/>
          <p14:tracePt t="68616" x="4549775" y="3711575"/>
          <p14:tracePt t="68618" x="4557713" y="3711575"/>
          <p14:tracePt t="68620" x="4567238" y="3711575"/>
          <p14:tracePt t="68622" x="4576763" y="3711575"/>
          <p14:tracePt t="68624" x="4586288" y="3711575"/>
          <p14:tracePt t="68628" x="4594225" y="3721100"/>
          <p14:tracePt t="68629" x="4603750" y="3721100"/>
          <p14:tracePt t="68631" x="4613275" y="3721100"/>
          <p14:tracePt t="68633" x="4622800" y="3721100"/>
          <p14:tracePt t="68635" x="4630738" y="3721100"/>
          <p14:tracePt t="68636" x="4640263" y="3721100"/>
          <p14:tracePt t="68639" x="4649788" y="3721100"/>
          <p14:tracePt t="68641" x="4659313" y="3721100"/>
          <p14:tracePt t="68642" x="4667250" y="3721100"/>
          <p14:tracePt t="68645" x="4676775" y="3721100"/>
          <p14:tracePt t="68646" x="4686300" y="3721100"/>
          <p14:tracePt t="68647" x="4695825" y="3721100"/>
          <p14:tracePt t="68650" x="4703763" y="3721100"/>
          <p14:tracePt t="68651" x="4713288" y="3721100"/>
          <p14:tracePt t="68653" x="4722813" y="3721100"/>
          <p14:tracePt t="68654" x="4730750" y="3721100"/>
          <p14:tracePt t="68656" x="4740275" y="3721100"/>
          <p14:tracePt t="68658" x="4749800" y="3730625"/>
          <p14:tracePt t="68661" x="4759325" y="3730625"/>
          <p14:tracePt t="68663" x="4776788" y="3730625"/>
          <p14:tracePt t="68665" x="4786313" y="3730625"/>
          <p14:tracePt t="68667" x="4795838" y="3730625"/>
          <p14:tracePt t="68668" x="4803775" y="3738563"/>
          <p14:tracePt t="68671" x="4813300" y="3738563"/>
          <p14:tracePt t="68673" x="4822825" y="3738563"/>
          <p14:tracePt t="68674" x="4832350" y="3738563"/>
          <p14:tracePt t="68675" x="4840288" y="3738563"/>
          <p14:tracePt t="68678" x="4859338" y="3738563"/>
          <p14:tracePt t="68681" x="4868863" y="3748088"/>
          <p14:tracePt t="68683" x="4876800" y="3748088"/>
          <p14:tracePt t="68684" x="4886325" y="3748088"/>
          <p14:tracePt t="68686" x="4895850" y="3748088"/>
          <p14:tracePt t="68687" x="4905375" y="3748088"/>
          <p14:tracePt t="68688" x="4913313" y="3748088"/>
          <p14:tracePt t="68692" x="4922838" y="3748088"/>
          <p14:tracePt t="68693" x="4932363" y="3748088"/>
          <p14:tracePt t="68694" x="4941888" y="3748088"/>
          <p14:tracePt t="68696" x="4959350" y="3748088"/>
          <p14:tracePt t="68698" x="4968875" y="3757613"/>
          <p14:tracePt t="68700" x="4978400" y="3757613"/>
          <p14:tracePt t="68702" x="4986338" y="3757613"/>
          <p14:tracePt t="68703" x="4995863" y="3757613"/>
          <p14:tracePt t="68704" x="5005388" y="3757613"/>
          <p14:tracePt t="68705" x="5014913" y="3757613"/>
          <p14:tracePt t="68707" x="5022850" y="3767138"/>
          <p14:tracePt t="68710" x="5041900" y="3767138"/>
          <p14:tracePt t="68711" x="5059363" y="3767138"/>
          <p14:tracePt t="68713" x="5078413" y="3767138"/>
          <p14:tracePt t="68714" x="5086350" y="3775075"/>
          <p14:tracePt t="68715" x="5095875" y="3775075"/>
          <p14:tracePt t="68716" x="5114925" y="3775075"/>
          <p14:tracePt t="68719" x="5122863" y="3775075"/>
          <p14:tracePt t="68720" x="5141913" y="3775075"/>
          <p14:tracePt t="68722" x="5159375" y="3775075"/>
          <p14:tracePt t="68723" x="5168900" y="3784600"/>
          <p14:tracePt t="68724" x="5178425" y="3784600"/>
          <p14:tracePt t="68727" x="5205413" y="3784600"/>
          <p14:tracePt t="68730" x="5224463" y="3784600"/>
          <p14:tracePt t="68731" x="5241925" y="3794125"/>
          <p14:tracePt t="68733" x="5260975" y="3794125"/>
          <p14:tracePt t="68735" x="5278438" y="3794125"/>
          <p14:tracePt t="68737" x="5297488" y="3794125"/>
          <p14:tracePt t="68740" x="5314950" y="3794125"/>
          <p14:tracePt t="68741" x="5324475" y="3794125"/>
          <p14:tracePt t="68745" x="5351463" y="3803650"/>
          <p14:tracePt t="68748" x="5368925" y="3803650"/>
          <p14:tracePt t="68749" x="5378450" y="3803650"/>
          <p14:tracePt t="68751" x="5397500" y="3803650"/>
          <p14:tracePt t="68754" x="5405438" y="3803650"/>
          <p14:tracePt t="68757" x="5414963" y="3803650"/>
          <p14:tracePt t="68760" x="5424488" y="3803650"/>
          <p14:tracePt t="68763" x="5434013" y="3803650"/>
          <p14:tracePt t="68766" x="5441950" y="3803650"/>
          <p14:tracePt t="68771" x="5451475" y="3803650"/>
          <p14:tracePt t="68774" x="5461000" y="3803650"/>
          <p14:tracePt t="68837" x="5470525" y="3803650"/>
          <p14:tracePt t="68844" x="5478463" y="3803650"/>
          <p14:tracePt t="68852" x="5487988" y="3803650"/>
          <p14:tracePt t="68881" x="5497513" y="3794125"/>
          <p14:tracePt t="68915" x="5507038" y="3794125"/>
          <p14:tracePt t="68925" x="5507038" y="3784600"/>
          <p14:tracePt t="68938" x="5514975" y="3784600"/>
          <p14:tracePt t="68941" x="5514975" y="3775075"/>
          <p14:tracePt t="68950" x="5524500" y="3775075"/>
          <p14:tracePt t="68969" x="5534025" y="3767138"/>
          <p14:tracePt t="68987" x="5543550" y="3757613"/>
          <p14:tracePt t="69000" x="5543550" y="3748088"/>
          <p14:tracePt t="69070" x="5543550" y="3738563"/>
          <p14:tracePt t="69113" x="5543550" y="3730625"/>
          <p14:tracePt t="69117" x="5551488" y="3730625"/>
          <p14:tracePt t="69145" x="5551488" y="3721100"/>
          <p14:tracePt t="71306" x="5551488" y="3730625"/>
          <p14:tracePt t="71310" x="5551488" y="3738563"/>
          <p14:tracePt t="71313" x="5551488" y="3748088"/>
          <p14:tracePt t="71316" x="5543550" y="3757613"/>
          <p14:tracePt t="71319" x="5543550" y="3767138"/>
          <p14:tracePt t="71324" x="5534025" y="3767138"/>
          <p14:tracePt t="71325" x="5534025" y="3775075"/>
          <p14:tracePt t="71329" x="5534025" y="3784600"/>
          <p14:tracePt t="71332" x="5524500" y="3794125"/>
          <p14:tracePt t="71335" x="5524500" y="3803650"/>
          <p14:tracePt t="71339" x="5514975" y="3811588"/>
          <p14:tracePt t="71345" x="5514975" y="3821113"/>
          <p14:tracePt t="71347" x="5514975" y="3830638"/>
          <p14:tracePt t="71349" x="5514975" y="3840163"/>
          <p14:tracePt t="71353" x="5507038" y="3848100"/>
          <p14:tracePt t="71355" x="5507038" y="3857625"/>
          <p14:tracePt t="71358" x="5507038" y="3867150"/>
          <p14:tracePt t="71361" x="5497513" y="3867150"/>
          <p14:tracePt t="71363" x="5497513" y="3875088"/>
          <p14:tracePt t="71365" x="5487988" y="3884613"/>
          <p14:tracePt t="71368" x="5487988" y="3894138"/>
          <p14:tracePt t="71370" x="5478463" y="3903663"/>
          <p14:tracePt t="71372" x="5478463" y="3911600"/>
          <p14:tracePt t="71375" x="5470525" y="3921125"/>
          <p14:tracePt t="71379" x="5470525" y="3930650"/>
          <p14:tracePt t="71381" x="5470525" y="3940175"/>
          <p14:tracePt t="71383" x="5470525" y="3948113"/>
          <p14:tracePt t="71384" x="5461000" y="3948113"/>
          <p14:tracePt t="71385" x="5461000" y="3957638"/>
          <p14:tracePt t="71387" x="5461000" y="3967163"/>
          <p14:tracePt t="71389" x="5451475" y="3976688"/>
          <p14:tracePt t="71391" x="5441950" y="3976688"/>
          <p14:tracePt t="71393" x="5441950" y="3984625"/>
          <p14:tracePt t="71395" x="5441950" y="3994150"/>
          <p14:tracePt t="71396" x="5434013" y="3994150"/>
          <p14:tracePt t="71397" x="5434013" y="4003675"/>
          <p14:tracePt t="71398" x="5424488" y="4013200"/>
          <p14:tracePt t="71400" x="5424488" y="4021138"/>
          <p14:tracePt t="71403" x="5414963" y="4030663"/>
          <p14:tracePt t="71407" x="5414963" y="4040188"/>
          <p14:tracePt t="71408" x="5414963" y="4049713"/>
          <p14:tracePt t="71410" x="5405438" y="4057650"/>
          <p14:tracePt t="71413" x="5397500" y="4076700"/>
          <p14:tracePt t="71415" x="5387975" y="4086225"/>
          <p14:tracePt t="71417" x="5387975" y="4094163"/>
          <p14:tracePt t="71419" x="5378450" y="4094163"/>
          <p14:tracePt t="71419" x="5378450" y="4103688"/>
          <p14:tracePt t="71421" x="5378450" y="4113213"/>
          <p14:tracePt t="71422" x="5368925" y="4122738"/>
          <p14:tracePt t="71423" x="5368925" y="4130675"/>
          <p14:tracePt t="71425" x="5360988" y="4130675"/>
          <p14:tracePt t="71428" x="5360988" y="4140200"/>
          <p14:tracePt t="71429" x="5360988" y="4149725"/>
          <p14:tracePt t="71430" x="5360988" y="4159250"/>
          <p14:tracePt t="71431" x="5351463" y="4167188"/>
          <p14:tracePt t="71433" x="5351463" y="4176713"/>
          <p14:tracePt t="71434" x="5341938" y="4186238"/>
          <p14:tracePt t="71438" x="5341938" y="4195763"/>
          <p14:tracePt t="71438" x="5341938" y="4203700"/>
          <p14:tracePt t="71440" x="5334000" y="4213225"/>
          <p14:tracePt t="71441" x="5334000" y="4222750"/>
          <p14:tracePt t="71444" x="5324475" y="4232275"/>
          <p14:tracePt t="71445" x="5324475" y="4240213"/>
          <p14:tracePt t="71447" x="5314950" y="4240213"/>
          <p14:tracePt t="71447" x="5314950" y="4249738"/>
          <p14:tracePt t="71449" x="5305425" y="4259263"/>
          <p14:tracePt t="71450" x="5305425" y="4268788"/>
          <p14:tracePt t="71453" x="5305425" y="4276725"/>
          <p14:tracePt t="71453" x="5305425" y="4286250"/>
          <p14:tracePt t="71454" x="5297488" y="4295775"/>
          <p14:tracePt t="71458" x="5287963" y="4303713"/>
          <p14:tracePt t="71461" x="5278438" y="4322763"/>
          <p14:tracePt t="71462" x="5268913" y="4332288"/>
          <p14:tracePt t="71463" x="5268913" y="4340225"/>
          <p14:tracePt t="71465" x="5260975" y="4359275"/>
          <p14:tracePt t="71467" x="5251450" y="4368800"/>
          <p14:tracePt t="71470" x="5241925" y="4386263"/>
          <p14:tracePt t="71471" x="5232400" y="4386263"/>
          <p14:tracePt t="71472" x="5232400" y="4395788"/>
          <p14:tracePt t="71473" x="5232400" y="4405313"/>
          <p14:tracePt t="71474" x="5232400" y="4413250"/>
          <p14:tracePt t="71475" x="5224463" y="4422775"/>
          <p14:tracePt t="71477" x="5214938" y="4441825"/>
          <p14:tracePt t="71479" x="5195888" y="4459288"/>
          <p14:tracePt t="71481" x="5195888" y="4468813"/>
          <p14:tracePt t="71482" x="5187950" y="4468813"/>
          <p14:tracePt t="71483" x="5178425" y="4478338"/>
          <p14:tracePt t="71484" x="5178425" y="4486275"/>
          <p14:tracePt t="71485" x="5168900" y="4495800"/>
          <p14:tracePt t="71487" x="5159375" y="4514850"/>
          <p14:tracePt t="71489" x="5141913" y="4532313"/>
          <p14:tracePt t="71491" x="5132388" y="4551363"/>
          <p14:tracePt t="71493" x="5122863" y="4559300"/>
          <p14:tracePt t="71495" x="5122863" y="4568825"/>
          <p14:tracePt t="71496" x="5114925" y="4578350"/>
          <p14:tracePt t="71496" x="5105400" y="4578350"/>
          <p14:tracePt t="71497" x="5105400" y="4587875"/>
          <p14:tracePt t="71498" x="5105400" y="4595813"/>
          <p14:tracePt t="71499" x="5095875" y="4605338"/>
          <p14:tracePt t="71500" x="5086350" y="4624388"/>
          <p14:tracePt t="71502" x="5078413" y="4632325"/>
          <p14:tracePt t="71503" x="5068888" y="4641850"/>
          <p14:tracePt t="71506" x="5059363" y="4651375"/>
          <p14:tracePt t="71508" x="5049838" y="4660900"/>
          <p14:tracePt t="71508" x="5049838" y="4668838"/>
          <p14:tracePt t="71510" x="5049838" y="4678363"/>
          <p14:tracePt t="71512" x="5041900" y="4687888"/>
          <p14:tracePt t="71513" x="5032375" y="4697413"/>
          <p14:tracePt t="71514" x="5022850" y="4697413"/>
          <p14:tracePt t="71516" x="5014913" y="4705350"/>
          <p14:tracePt t="71518" x="5005388" y="4714875"/>
          <p14:tracePt t="71521" x="4995863" y="4732338"/>
          <p14:tracePt t="71523" x="4995863" y="4741863"/>
          <p14:tracePt t="71525" x="4986338" y="4751388"/>
          <p14:tracePt t="71528" x="4978400" y="4760913"/>
          <p14:tracePt t="71531" x="4968875" y="4768850"/>
          <p14:tracePt t="71535" x="4959350" y="4778375"/>
          <p14:tracePt t="71537" x="4959350" y="4787900"/>
          <p14:tracePt t="71539" x="4949825" y="4797425"/>
          <p14:tracePt t="71542" x="4941888" y="4805363"/>
          <p14:tracePt t="71545" x="4941888" y="4814888"/>
          <p14:tracePt t="71548" x="4932363" y="4814888"/>
          <p14:tracePt t="71550" x="4932363" y="4824413"/>
          <p14:tracePt t="71551" x="4922838" y="4824413"/>
          <p14:tracePt t="71552" x="4922838" y="4833938"/>
          <p14:tracePt t="71554" x="4913313" y="4841875"/>
          <p14:tracePt t="71556" x="4905375" y="4841875"/>
          <p14:tracePt t="71557" x="4905375" y="4851400"/>
          <p14:tracePt t="71559" x="4895850" y="4860925"/>
          <p14:tracePt t="71561" x="4886325" y="4870450"/>
          <p14:tracePt t="71564" x="4876800" y="4878388"/>
          <p14:tracePt t="71565" x="4876800" y="4887913"/>
          <p14:tracePt t="71566" x="4859338" y="4897438"/>
          <p14:tracePt t="71568" x="4859338" y="4906963"/>
          <p14:tracePt t="71570" x="4840288" y="4924425"/>
          <p14:tracePt t="71573" x="4822825" y="4943475"/>
          <p14:tracePt t="71575" x="4813300" y="4951413"/>
          <p14:tracePt t="71576" x="4803775" y="4960938"/>
          <p14:tracePt t="71577" x="4795838" y="4960938"/>
          <p14:tracePt t="71579" x="4786313" y="4979988"/>
          <p14:tracePt t="71581" x="4776788" y="4987925"/>
          <p14:tracePt t="71581" x="4776788" y="4997450"/>
          <p14:tracePt t="71582" x="4767263" y="5006975"/>
          <p14:tracePt t="71583" x="4759325" y="5016500"/>
          <p14:tracePt t="71584" x="4749800" y="5024438"/>
          <p14:tracePt t="71586" x="4740275" y="5024438"/>
          <p14:tracePt t="71587" x="4730750" y="5043488"/>
          <p14:tracePt t="71588" x="4722813" y="5043488"/>
          <p14:tracePt t="71589" x="4722813" y="5053013"/>
          <p14:tracePt t="71591" x="4713288" y="5060950"/>
          <p14:tracePt t="71591" x="4713288" y="5070475"/>
          <p14:tracePt t="71592" x="4703763" y="5080000"/>
          <p14:tracePt t="71594" x="4695825" y="5089525"/>
          <p14:tracePt t="71596" x="4676775" y="5097463"/>
          <p14:tracePt t="71597" x="4667250" y="5106988"/>
          <p14:tracePt t="71598" x="4659313" y="5116513"/>
          <p14:tracePt t="71599" x="4659313" y="5126038"/>
          <p14:tracePt t="71601" x="4649788" y="5133975"/>
          <p14:tracePt t="71602" x="4640263" y="5143500"/>
          <p14:tracePt t="71604" x="4630738" y="5153025"/>
          <p14:tracePt t="71605" x="4622800" y="5153025"/>
          <p14:tracePt t="71607" x="4613275" y="5160963"/>
          <p14:tracePt t="71608" x="4603750" y="5170488"/>
          <p14:tracePt t="71610" x="4603750" y="5180013"/>
          <p14:tracePt t="71612" x="4594225" y="5189538"/>
          <p14:tracePt t="71613" x="4586288" y="5197475"/>
          <p14:tracePt t="71613" x="4576763" y="5207000"/>
          <p14:tracePt t="71616" x="4567238" y="5207000"/>
          <p14:tracePt t="71618" x="4557713" y="5216525"/>
          <p14:tracePt t="71620" x="4549775" y="5226050"/>
          <p14:tracePt t="71621" x="4549775" y="5233988"/>
          <p14:tracePt t="71622" x="4540250" y="5243513"/>
          <p14:tracePt t="71625" x="4530725" y="5253038"/>
          <p14:tracePt t="71628" x="4513263" y="5253038"/>
          <p14:tracePt t="71629" x="4503738" y="5262563"/>
          <p14:tracePt t="71632" x="4494213" y="5270500"/>
          <p14:tracePt t="71633" x="4484688" y="5280025"/>
          <p14:tracePt t="71634" x="4476750" y="5280025"/>
          <p14:tracePt t="71636" x="4457700" y="5289550"/>
          <p14:tracePt t="71639" x="4448175" y="5299075"/>
          <p14:tracePt t="71639" x="4440238" y="5299075"/>
          <p14:tracePt t="71640" x="4430713" y="5307013"/>
          <p14:tracePt t="71644" x="4413250" y="5316538"/>
          <p14:tracePt t="71646" x="4403725" y="5316538"/>
          <p14:tracePt t="71646" x="4394200" y="5316538"/>
          <p14:tracePt t="71649" x="4376738" y="5316538"/>
          <p14:tracePt t="71649" x="4376738" y="5326063"/>
          <p14:tracePt t="71650" x="4367213" y="5335588"/>
          <p14:tracePt t="71652" x="4357688" y="5335588"/>
          <p14:tracePt t="71653" x="4348163" y="5335588"/>
          <p14:tracePt t="71654" x="4340225" y="5343525"/>
          <p14:tracePt t="71656" x="4321175" y="5353050"/>
          <p14:tracePt t="71658" x="4311650" y="5353050"/>
          <p14:tracePt t="71661" x="4303713" y="5362575"/>
          <p14:tracePt t="71663" x="4294188" y="5372100"/>
          <p14:tracePt t="71665" x="4284663" y="5372100"/>
          <p14:tracePt t="71666" x="4275138" y="5372100"/>
          <p14:tracePt t="71668" x="4267200" y="5380038"/>
          <p14:tracePt t="71669" x="4257675" y="5380038"/>
          <p14:tracePt t="71671" x="4248150" y="5380038"/>
          <p14:tracePt t="71675" x="4238625" y="5380038"/>
          <p14:tracePt t="71676" x="4230688" y="5389563"/>
          <p14:tracePt t="71680" x="4221163" y="5389563"/>
          <p14:tracePt t="71680" x="4211638" y="5389563"/>
          <p14:tracePt t="71685" x="4202113" y="5399088"/>
          <p14:tracePt t="71693" x="4194175" y="5399088"/>
          <p14:tracePt t="71697" x="4184650" y="5399088"/>
          <p14:tracePt t="71700" x="4184650" y="5408613"/>
          <p14:tracePt t="71705" x="4175125" y="5408613"/>
          <p14:tracePt t="71713" x="4165600" y="5408613"/>
          <p14:tracePt t="71719" x="4157663" y="5408613"/>
          <p14:tracePt t="71722" x="4148138" y="5408613"/>
          <p14:tracePt t="71725" x="4148138" y="5416550"/>
          <p14:tracePt t="71727" x="4138613" y="5416550"/>
          <p14:tracePt t="71730" x="4129088" y="5416550"/>
          <p14:tracePt t="71732" x="4121150" y="5416550"/>
          <p14:tracePt t="71734" x="4111625" y="5426075"/>
          <p14:tracePt t="71735" x="4102100" y="5426075"/>
          <p14:tracePt t="71738" x="4094163" y="5426075"/>
          <p14:tracePt t="71741" x="4084638" y="5426075"/>
          <p14:tracePt t="71742" x="4075113" y="5435600"/>
          <p14:tracePt t="71744" x="4065588" y="5435600"/>
          <p14:tracePt t="71746" x="4057650" y="5435600"/>
          <p14:tracePt t="71748" x="4048125" y="5435600"/>
          <p14:tracePt t="71750" x="4038600" y="5435600"/>
          <p14:tracePt t="71752" x="4029075" y="5435600"/>
          <p14:tracePt t="71754" x="4021138" y="5435600"/>
          <p14:tracePt t="71756" x="4011613" y="5435600"/>
          <p14:tracePt t="71757" x="4002088" y="5435600"/>
          <p14:tracePt t="71758" x="3992563" y="5435600"/>
          <p14:tracePt t="71761" x="3984625" y="5435600"/>
          <p14:tracePt t="71763" x="3975100" y="5435600"/>
          <p14:tracePt t="71765" x="3965575" y="5435600"/>
          <p14:tracePt t="71767" x="3956050" y="5435600"/>
          <p14:tracePt t="71769" x="3948113" y="5435600"/>
          <p14:tracePt t="71770" x="3938588" y="5435600"/>
          <p14:tracePt t="71774" x="3929063" y="5435600"/>
          <p14:tracePt t="71776" x="3919538" y="5435600"/>
          <p14:tracePt t="71778" x="3911600" y="5435600"/>
          <p14:tracePt t="71780" x="3902075" y="5435600"/>
          <p14:tracePt t="71783" x="3892550" y="5435600"/>
          <p14:tracePt t="71785" x="3883025" y="5435600"/>
          <p14:tracePt t="71791" x="3875088" y="5435600"/>
          <p14:tracePt t="71794" x="3865563" y="5435600"/>
          <p14:tracePt t="71796" x="3856038" y="5435600"/>
          <p14:tracePt t="71798" x="3846513" y="5435600"/>
          <p14:tracePt t="71802" x="3838575" y="5435600"/>
          <p14:tracePt t="71805" x="3829050" y="5435600"/>
          <p14:tracePt t="71812" x="3819525" y="5435600"/>
          <p14:tracePt t="71816" x="3810000" y="5435600"/>
          <p14:tracePt t="71823" x="3802063" y="5435600"/>
          <p14:tracePt t="71830" x="3792538" y="5435600"/>
          <p14:tracePt t="71837" x="3783013" y="5435600"/>
          <p14:tracePt t="71844" x="3775075" y="5435600"/>
          <p14:tracePt t="71860" x="3765550" y="5435600"/>
          <p14:tracePt t="71864" x="3756025" y="5435600"/>
          <p14:tracePt t="71867" x="3746500" y="5435600"/>
          <p14:tracePt t="71870" x="3738563" y="5435600"/>
          <p14:tracePt t="71873" x="3729038" y="5435600"/>
          <p14:tracePt t="71876" x="3719513" y="5435600"/>
          <p14:tracePt t="71882" x="3709988" y="5435600"/>
          <p14:tracePt t="71884" x="3702050" y="5435600"/>
          <p14:tracePt t="71887" x="3692525" y="5435600"/>
          <p14:tracePt t="71890" x="3683000" y="5435600"/>
          <p14:tracePt t="71892" x="3673475" y="5435600"/>
          <p14:tracePt t="71895" x="3665538" y="5426075"/>
          <p14:tracePt t="71900" x="3656013" y="5426075"/>
          <p14:tracePt t="71902" x="3646488" y="5426075"/>
          <p14:tracePt t="71904" x="3636963" y="5416550"/>
          <p14:tracePt t="71908" x="3629025" y="5416550"/>
          <p14:tracePt t="71911" x="3619500" y="5416550"/>
          <p14:tracePt t="71914" x="3619500" y="5408613"/>
          <p14:tracePt t="71917" x="3609975" y="5408613"/>
          <p14:tracePt t="71921" x="3600450" y="5408613"/>
          <p14:tracePt t="71923" x="3592513" y="5408613"/>
          <p14:tracePt t="71928" x="3582988" y="5399088"/>
          <p14:tracePt t="71931" x="3573463" y="5399088"/>
          <p14:tracePt t="71935" x="3563938" y="5399088"/>
          <p14:tracePt t="71938" x="3563938" y="5389563"/>
          <p14:tracePt t="71948" x="3556000" y="5389563"/>
          <p14:tracePt t="71954" x="3546475" y="5389563"/>
          <p14:tracePt t="71965" x="3536950" y="5389563"/>
          <p14:tracePt t="71981" x="3527425" y="5389563"/>
          <p14:tracePt t="72051" x="3527425" y="5380038"/>
          <p14:tracePt t="72113" x="3519488" y="5380038"/>
          <p14:tracePt t="81322" x="3519488" y="5372100"/>
          <p14:tracePt t="81329" x="3519488" y="5362575"/>
          <p14:tracePt t="81332" x="3527425" y="5353050"/>
          <p14:tracePt t="81337" x="3536950" y="5343525"/>
          <p14:tracePt t="81340" x="3536950" y="5335588"/>
          <p14:tracePt t="81345" x="3546475" y="5335588"/>
          <p14:tracePt t="81350" x="3556000" y="5326063"/>
          <p14:tracePt t="81353" x="3556000" y="5316538"/>
          <p14:tracePt t="81358" x="3563938" y="5316538"/>
          <p14:tracePt t="81362" x="3573463" y="5307013"/>
          <p14:tracePt t="81364" x="3582988" y="5307013"/>
          <p14:tracePt t="81366" x="3600450" y="5299075"/>
          <p14:tracePt t="81368" x="3609975" y="5299075"/>
          <p14:tracePt t="81370" x="3609975" y="5289550"/>
          <p14:tracePt t="81371" x="3619500" y="5289550"/>
          <p14:tracePt t="81373" x="3629025" y="5289550"/>
          <p14:tracePt t="81374" x="3636963" y="5280025"/>
          <p14:tracePt t="81375" x="3646488" y="5280025"/>
          <p14:tracePt t="81378" x="3656013" y="5280025"/>
          <p14:tracePt t="81379" x="3673475" y="5280025"/>
          <p14:tracePt t="81382" x="3692525" y="5280025"/>
          <p14:tracePt t="81382" x="3709988" y="5262563"/>
          <p14:tracePt t="81383" x="3719513" y="5262563"/>
          <p14:tracePt t="81384" x="3729038" y="5262563"/>
          <p14:tracePt t="81385" x="3738563" y="5262563"/>
          <p14:tracePt t="81387" x="3756025" y="5262563"/>
          <p14:tracePt t="81388" x="3765550" y="5262563"/>
          <p14:tracePt t="81392" x="3783013" y="5262563"/>
          <p14:tracePt t="81395" x="3829050" y="5253038"/>
          <p14:tracePt t="81395" x="3846513" y="5253038"/>
          <p14:tracePt t="81396" x="3865563" y="5253038"/>
          <p14:tracePt t="81398" x="3883025" y="5253038"/>
          <p14:tracePt t="81399" x="3892550" y="5253038"/>
          <p14:tracePt t="81400" x="3911600" y="5253038"/>
          <p14:tracePt t="81401" x="3919538" y="5253038"/>
          <p14:tracePt t="81402" x="3938588" y="5253038"/>
          <p14:tracePt t="81404" x="3956050" y="5253038"/>
          <p14:tracePt t="81405" x="3975100" y="5253038"/>
          <p14:tracePt t="81407" x="3984625" y="5253038"/>
          <p14:tracePt t="81408" x="3992563" y="5253038"/>
          <p14:tracePt t="81410" x="4029075" y="5253038"/>
          <p14:tracePt t="81411" x="4038600" y="5253038"/>
          <p14:tracePt t="81412" x="4075113" y="5253038"/>
          <p14:tracePt t="81414" x="4084638" y="5253038"/>
          <p14:tracePt t="81414" x="4094163" y="5253038"/>
          <p14:tracePt t="81415" x="4102100" y="5253038"/>
          <p14:tracePt t="81417" x="4121150" y="5253038"/>
          <p14:tracePt t="81418" x="4148138" y="5253038"/>
          <p14:tracePt t="81420" x="4175125" y="5253038"/>
          <p14:tracePt t="81423" x="4211638" y="5253038"/>
          <p14:tracePt t="81425" x="4238625" y="5253038"/>
          <p14:tracePt t="81428" x="4267200" y="5253038"/>
          <p14:tracePt t="81429" x="4284663" y="5253038"/>
          <p14:tracePt t="81430" x="4303713" y="5253038"/>
          <p14:tracePt t="81430" x="4311650" y="5253038"/>
          <p14:tracePt t="81431" x="4321175" y="5253038"/>
          <p14:tracePt t="81432" x="4330700" y="5253038"/>
          <p14:tracePt t="81433" x="4340225" y="5253038"/>
          <p14:tracePt t="81434" x="4357688" y="5253038"/>
          <p14:tracePt t="81435" x="4367213" y="5253038"/>
          <p14:tracePt t="81436" x="4376738" y="5253038"/>
          <p14:tracePt t="81437" x="4394200" y="5253038"/>
          <p14:tracePt t="81439" x="4403725" y="5253038"/>
          <p14:tracePt t="81440" x="4421188" y="5253038"/>
          <p14:tracePt t="81443" x="4440238" y="5253038"/>
          <p14:tracePt t="81445" x="4448175" y="5253038"/>
          <p14:tracePt t="81445" x="4457700" y="5253038"/>
          <p14:tracePt t="81447" x="4476750" y="5253038"/>
          <p14:tracePt t="81448" x="4484688" y="5253038"/>
          <p14:tracePt t="81449" x="4494213" y="5253038"/>
          <p14:tracePt t="81450" x="4503738" y="5253038"/>
          <p14:tracePt t="81450" x="4513263" y="5253038"/>
          <p14:tracePt t="81451" x="4521200" y="5253038"/>
          <p14:tracePt t="81452" x="4530725" y="5253038"/>
          <p14:tracePt t="81454" x="4549775" y="5253038"/>
          <p14:tracePt t="81455" x="4557713" y="5253038"/>
          <p14:tracePt t="81456" x="4567238" y="5253038"/>
          <p14:tracePt t="81457" x="4576763" y="5253038"/>
          <p14:tracePt t="81459" x="4586288" y="5253038"/>
          <p14:tracePt t="81461" x="4603750" y="5253038"/>
          <p14:tracePt t="81462" x="4613275" y="5253038"/>
          <p14:tracePt t="81464" x="4630738" y="5253038"/>
          <p14:tracePt t="81466" x="4640263" y="5253038"/>
          <p14:tracePt t="81467" x="4649788" y="5253038"/>
          <p14:tracePt t="81468" x="4659313" y="5262563"/>
          <p14:tracePt t="81469" x="4667250" y="5262563"/>
          <p14:tracePt t="81472" x="4676775" y="5262563"/>
          <p14:tracePt t="81473" x="4686300" y="5262563"/>
          <p14:tracePt t="81474" x="4695825" y="5262563"/>
          <p14:tracePt t="81476" x="4703763" y="5262563"/>
          <p14:tracePt t="81478" x="4722813" y="5262563"/>
          <p14:tracePt t="81480" x="4730750" y="5262563"/>
          <p14:tracePt t="81481" x="4740275" y="5262563"/>
          <p14:tracePt t="81482" x="4749800" y="5262563"/>
          <p14:tracePt t="81484" x="4759325" y="5262563"/>
          <p14:tracePt t="81485" x="4767263" y="5262563"/>
          <p14:tracePt t="81487" x="4776788" y="5262563"/>
          <p14:tracePt t="81489" x="4786313" y="5262563"/>
          <p14:tracePt t="81493" x="4803775" y="5262563"/>
          <p14:tracePt t="81495" x="4813300" y="5262563"/>
          <p14:tracePt t="81495" x="4822825" y="5262563"/>
          <p14:tracePt t="81498" x="4832350" y="5262563"/>
          <p14:tracePt t="81501" x="4840288" y="5262563"/>
          <p14:tracePt t="81503" x="4849813" y="5262563"/>
          <p14:tracePt t="81504" x="4859338" y="5262563"/>
          <p14:tracePt t="81506" x="4868863" y="5262563"/>
          <p14:tracePt t="81507" x="4876800" y="5262563"/>
          <p14:tracePt t="81510" x="4886325" y="5262563"/>
          <p14:tracePt t="81513" x="4895850" y="5262563"/>
          <p14:tracePt t="81515" x="4905375" y="5262563"/>
          <p14:tracePt t="81519" x="4913313" y="5262563"/>
          <p14:tracePt t="81520" x="4922838" y="5262563"/>
          <p14:tracePt t="81525" x="4932363" y="5262563"/>
          <p14:tracePt t="81528" x="4941888" y="5262563"/>
          <p14:tracePt t="81535" x="4949825" y="5262563"/>
          <p14:tracePt t="81539" x="4959350" y="5262563"/>
          <p14:tracePt t="81542" x="4968875" y="5262563"/>
          <p14:tracePt t="81546" x="4978400" y="5262563"/>
          <p14:tracePt t="81549" x="4986338" y="5262563"/>
          <p14:tracePt t="81554" x="4995863" y="5262563"/>
          <p14:tracePt t="81563" x="5005388" y="5262563"/>
          <p14:tracePt t="81566" x="5014913" y="5262563"/>
          <p14:tracePt t="81570" x="5022850" y="5262563"/>
          <p14:tracePt t="81574" x="5032375" y="5262563"/>
          <p14:tracePt t="81578" x="5041900" y="5262563"/>
          <p14:tracePt t="81585" x="5049838" y="5262563"/>
          <p14:tracePt t="81588" x="5059363" y="5262563"/>
          <p14:tracePt t="81590" x="5068888" y="5262563"/>
          <p14:tracePt t="81593" x="5078413" y="5262563"/>
          <p14:tracePt t="81596" x="5086350" y="5262563"/>
          <p14:tracePt t="81598" x="5095875" y="5262563"/>
          <p14:tracePt t="81603" x="5105400" y="5262563"/>
          <p14:tracePt t="81605" x="5114925" y="5262563"/>
          <p14:tracePt t="81607" x="5122863" y="5262563"/>
          <p14:tracePt t="81610" x="5132388" y="5262563"/>
          <p14:tracePt t="81612" x="5141913" y="5262563"/>
          <p14:tracePt t="81614" x="5151438" y="5262563"/>
          <p14:tracePt t="81619" x="5159375" y="5262563"/>
          <p14:tracePt t="81620" x="5168900" y="5262563"/>
          <p14:tracePt t="81623" x="5178425" y="5253038"/>
          <p14:tracePt t="81625" x="5187950" y="5253038"/>
          <p14:tracePt t="81627" x="5195888" y="5253038"/>
          <p14:tracePt t="81629" x="5205413" y="5253038"/>
          <p14:tracePt t="81633" x="5214938" y="5253038"/>
          <p14:tracePt t="81635" x="5224463" y="5253038"/>
          <p14:tracePt t="81637" x="5232400" y="5253038"/>
          <p14:tracePt t="81639" x="5241925" y="5253038"/>
          <p14:tracePt t="81641" x="5251450" y="5253038"/>
          <p14:tracePt t="81642" x="5260975" y="5253038"/>
          <p14:tracePt t="81646" x="5268913" y="5253038"/>
          <p14:tracePt t="81648" x="5278438" y="5253038"/>
          <p14:tracePt t="81649" x="5287963" y="5253038"/>
          <p14:tracePt t="81651" x="5297488" y="5253038"/>
          <p14:tracePt t="81653" x="5305425" y="5253038"/>
          <p14:tracePt t="81657" x="5314950" y="5253038"/>
          <p14:tracePt t="81659" x="5324475" y="5253038"/>
          <p14:tracePt t="81661" x="5334000" y="5253038"/>
          <p14:tracePt t="81663" x="5341938" y="5253038"/>
          <p14:tracePt t="81665" x="5351463" y="5253038"/>
          <p14:tracePt t="81668" x="5360988" y="5253038"/>
          <p14:tracePt t="81672" x="5368925" y="5253038"/>
          <p14:tracePt t="81674" x="5378450" y="5253038"/>
          <p14:tracePt t="81677" x="5387975" y="5253038"/>
          <p14:tracePt t="81679" x="5397500" y="5253038"/>
          <p14:tracePt t="81682" x="5405438" y="5253038"/>
          <p14:tracePt t="81684" x="5414963" y="5253038"/>
          <p14:tracePt t="81688" x="5424488" y="5253038"/>
          <p14:tracePt t="81691" x="5434013" y="5253038"/>
          <p14:tracePt t="81692" x="5441950" y="5253038"/>
          <p14:tracePt t="81696" x="5451475" y="5253038"/>
          <p14:tracePt t="81698" x="5461000" y="5253038"/>
          <p14:tracePt t="81701" x="5470525" y="5253038"/>
          <p14:tracePt t="81708" x="5478463" y="5253038"/>
          <p14:tracePt t="81712" x="5487988" y="5253038"/>
          <p14:tracePt t="81716" x="5497513" y="5253038"/>
          <p14:tracePt t="81720" x="5507038" y="5253038"/>
          <p14:tracePt t="81728" x="5514975" y="5253038"/>
          <p14:tracePt t="81731" x="5524500" y="5253038"/>
          <p14:tracePt t="81741" x="5534025" y="5253038"/>
          <p14:tracePt t="81747" x="5543550" y="5253038"/>
          <p14:tracePt t="81751" x="5551488" y="5253038"/>
          <p14:tracePt t="81757" x="5561013" y="5253038"/>
          <p14:tracePt t="81761" x="5570538" y="5253038"/>
          <p14:tracePt t="81766" x="5580063" y="5253038"/>
          <p14:tracePt t="81775" x="5588000" y="5253038"/>
          <p14:tracePt t="81779" x="5597525" y="5253038"/>
          <p14:tracePt t="81782" x="5607050" y="5253038"/>
          <p14:tracePt t="81785" x="5616575" y="5253038"/>
          <p14:tracePt t="81788" x="5624513" y="5253038"/>
          <p14:tracePt t="81794" x="5634038" y="5253038"/>
          <p14:tracePt t="81795" x="5643563" y="5253038"/>
          <p14:tracePt t="81797" x="5653088" y="5253038"/>
          <p14:tracePt t="81799" x="5661025" y="5253038"/>
          <p14:tracePt t="81801" x="5670550" y="5253038"/>
          <p14:tracePt t="81803" x="5680075" y="5253038"/>
          <p14:tracePt t="81806" x="5688013" y="5253038"/>
          <p14:tracePt t="81810" x="5697538" y="5253038"/>
          <p14:tracePt t="81812" x="5707063" y="5253038"/>
          <p14:tracePt t="81814" x="5716588" y="5253038"/>
          <p14:tracePt t="81816" x="5724525" y="5253038"/>
          <p14:tracePt t="81818" x="5734050" y="5243513"/>
          <p14:tracePt t="81823" x="5743575" y="5243513"/>
          <p14:tracePt t="81827" x="5753100" y="5243513"/>
          <p14:tracePt t="81830" x="5761038" y="5243513"/>
          <p14:tracePt t="81835" x="5770563" y="5243513"/>
          <p14:tracePt t="81839" x="5780088" y="5243513"/>
          <p14:tracePt t="81841" x="5780088" y="5233988"/>
          <p14:tracePt t="81843" x="5789613" y="5233988"/>
          <p14:tracePt t="81853" x="5797550" y="5226050"/>
          <p14:tracePt t="81857" x="5807075" y="5226050"/>
          <p14:tracePt t="81865" x="5816600" y="5216525"/>
          <p14:tracePt t="81879" x="5826125" y="5216525"/>
          <p14:tracePt t="81886" x="5826125" y="5207000"/>
          <p14:tracePt t="81961" x="5834063" y="5207000"/>
          <p14:tracePt t="81975" x="5834063" y="5197475"/>
          <p14:tracePt t="82046" x="5843588" y="5197475"/>
          <p14:tracePt t="82317" x="5843588" y="5189538"/>
          <p14:tracePt t="83053" x="5834063" y="5189538"/>
          <p14:tracePt t="83058" x="5826125" y="5189538"/>
          <p14:tracePt t="83062" x="5816600" y="5189538"/>
          <p14:tracePt t="83066" x="5807075" y="5189538"/>
          <p14:tracePt t="83070" x="5797550" y="5189538"/>
          <p14:tracePt t="83079" x="5789613" y="5189538"/>
          <p14:tracePt t="83084" x="5780088" y="5189538"/>
          <p14:tracePt t="83093" x="5770563" y="5189538"/>
          <p14:tracePt t="83117" x="5761038" y="5189538"/>
          <p14:tracePt t="83146" x="5753100" y="5189538"/>
          <p14:tracePt t="83151" x="5743575" y="5189538"/>
          <p14:tracePt t="83163" x="5734050" y="5189538"/>
          <p14:tracePt t="83165" x="5724525" y="5189538"/>
          <p14:tracePt t="83168" x="5716588" y="5189538"/>
          <p14:tracePt t="83173" x="5707063" y="5189538"/>
          <p14:tracePt t="83179" x="5697538" y="5189538"/>
          <p14:tracePt t="83181" x="5688013" y="5189538"/>
          <p14:tracePt t="83189" x="5680075" y="5189538"/>
          <p14:tracePt t="83195" x="5670550" y="5189538"/>
          <p14:tracePt t="83197" x="5653088" y="5189538"/>
          <p14:tracePt t="83199" x="5643563" y="5189538"/>
          <p14:tracePt t="83202" x="5634038" y="5189538"/>
          <p14:tracePt t="83206" x="5616575" y="5189538"/>
          <p14:tracePt t="83212" x="5597525" y="5189538"/>
          <p14:tracePt t="83214" x="5580063" y="5189538"/>
          <p14:tracePt t="83218" x="5561013" y="5189538"/>
          <p14:tracePt t="83220" x="5551488" y="5189538"/>
          <p14:tracePt t="83222" x="5543550" y="5189538"/>
          <p14:tracePt t="83224" x="5534025" y="5189538"/>
          <p14:tracePt t="83226" x="5524500" y="5189538"/>
          <p14:tracePt t="83230" x="5497513" y="5189538"/>
          <p14:tracePt t="83232" x="5478463" y="5189538"/>
          <p14:tracePt t="83233" x="5470525" y="5189538"/>
          <p14:tracePt t="83236" x="5461000" y="5189538"/>
          <p14:tracePt t="83237" x="5451475" y="5189538"/>
          <p14:tracePt t="83239" x="5441950" y="5189538"/>
          <p14:tracePt t="83240" x="5434013" y="5189538"/>
          <p14:tracePt t="83243" x="5424488" y="5189538"/>
          <p14:tracePt t="83245" x="5414963" y="5189538"/>
          <p14:tracePt t="83247" x="5405438" y="5189538"/>
          <p14:tracePt t="83248" x="5397500" y="5189538"/>
          <p14:tracePt t="83250" x="5387975" y="5189538"/>
          <p14:tracePt t="83252" x="5378450" y="5189538"/>
          <p14:tracePt t="83254" x="5368925" y="5189538"/>
          <p14:tracePt t="83258" x="5360988" y="5189538"/>
          <p14:tracePt t="83260" x="5351463" y="5189538"/>
          <p14:tracePt t="83262" x="5341938" y="5189538"/>
          <p14:tracePt t="83264" x="5334000" y="5189538"/>
          <p14:tracePt t="83266" x="5324475" y="5189538"/>
          <p14:tracePt t="83269" x="5314950" y="5189538"/>
          <p14:tracePt t="83276" x="5305425" y="5189538"/>
          <p14:tracePt t="83278" x="5297488" y="5189538"/>
          <p14:tracePt t="83282" x="5287963" y="5189538"/>
          <p14:tracePt t="83285" x="5278438" y="5189538"/>
          <p14:tracePt t="83287" x="5268913" y="5189538"/>
          <p14:tracePt t="83290" x="5260975" y="5189538"/>
          <p14:tracePt t="83295" x="5251450" y="5189538"/>
          <p14:tracePt t="83297" x="5241925" y="5189538"/>
          <p14:tracePt t="83299" x="5232400" y="5189538"/>
          <p14:tracePt t="83300" x="5224463" y="5189538"/>
          <p14:tracePt t="83301" x="5214938" y="5189538"/>
          <p14:tracePt t="83303" x="5205413" y="5189538"/>
          <p14:tracePt t="83306" x="5195888" y="5189538"/>
          <p14:tracePt t="83307" x="5187950" y="5189538"/>
          <p14:tracePt t="83308" x="5178425" y="5189538"/>
          <p14:tracePt t="83309" x="5168900" y="5189538"/>
          <p14:tracePt t="83311" x="5151438" y="5189538"/>
          <p14:tracePt t="83312" x="5141913" y="5189538"/>
          <p14:tracePt t="83314" x="5132388" y="5189538"/>
          <p14:tracePt t="83315" x="5122863" y="5189538"/>
          <p14:tracePt t="83316" x="5105400" y="5189538"/>
          <p14:tracePt t="83318" x="5086350" y="5189538"/>
          <p14:tracePt t="83320" x="5068888" y="5189538"/>
          <p14:tracePt t="83321" x="5059363" y="5189538"/>
          <p14:tracePt t="83322" x="5049838" y="5197475"/>
          <p14:tracePt t="83323" x="5032375" y="5197475"/>
          <p14:tracePt t="83325" x="5022850" y="5197475"/>
          <p14:tracePt t="83326" x="5014913" y="5197475"/>
          <p14:tracePt t="83328" x="4995863" y="5197475"/>
          <p14:tracePt t="83329" x="4986338" y="5197475"/>
          <p14:tracePt t="83330" x="4968875" y="5197475"/>
          <p14:tracePt t="83330" x="4959350" y="5197475"/>
          <p14:tracePt t="83331" x="4949825" y="5197475"/>
          <p14:tracePt t="83332" x="4932363" y="5197475"/>
          <p14:tracePt t="83334" x="4913313" y="5197475"/>
          <p14:tracePt t="83335" x="4905375" y="5197475"/>
          <p14:tracePt t="83336" x="4895850" y="5197475"/>
          <p14:tracePt t="83337" x="4876800" y="5197475"/>
          <p14:tracePt t="83338" x="4868863" y="5197475"/>
          <p14:tracePt t="83339" x="4859338" y="5207000"/>
          <p14:tracePt t="83341" x="4840288" y="5207000"/>
          <p14:tracePt t="83343" x="4822825" y="5207000"/>
          <p14:tracePt t="83345" x="4795838" y="5207000"/>
          <p14:tracePt t="83346" x="4786313" y="5207000"/>
          <p14:tracePt t="83346" x="4776788" y="5207000"/>
          <p14:tracePt t="83347" x="4759325" y="5216525"/>
          <p14:tracePt t="83349" x="4749800" y="5216525"/>
          <p14:tracePt t="83350" x="4730750" y="5216525"/>
          <p14:tracePt t="83351" x="4722813" y="5216525"/>
          <p14:tracePt t="83352" x="4713288" y="5216525"/>
          <p14:tracePt t="83353" x="4695825" y="5216525"/>
          <p14:tracePt t="83355" x="4686300" y="5216525"/>
          <p14:tracePt t="83356" x="4676775" y="5216525"/>
          <p14:tracePt t="83358" x="4659313" y="5226050"/>
          <p14:tracePt t="83359" x="4649788" y="5226050"/>
          <p14:tracePt t="83360" x="4640263" y="5226050"/>
          <p14:tracePt t="83362" x="4613275" y="5226050"/>
          <p14:tracePt t="83364" x="4603750" y="5233988"/>
          <p14:tracePt t="83364" x="4586288" y="5233988"/>
          <p14:tracePt t="83365" x="4576763" y="5233988"/>
          <p14:tracePt t="83366" x="4567238" y="5233988"/>
          <p14:tracePt t="83367" x="4557713" y="5233988"/>
          <p14:tracePt t="83368" x="4549775" y="5233988"/>
          <p14:tracePt t="83369" x="4540250" y="5233988"/>
          <p14:tracePt t="83371" x="4521200" y="5233988"/>
          <p14:tracePt t="83372" x="4513263" y="5233988"/>
          <p14:tracePt t="83373" x="4503738" y="5233988"/>
          <p14:tracePt t="83375" x="4484688" y="5233988"/>
          <p14:tracePt t="83378" x="4467225" y="5233988"/>
          <p14:tracePt t="83379" x="4448175" y="5233988"/>
          <p14:tracePt t="83380" x="4448175" y="5243513"/>
          <p14:tracePt t="83381" x="4440238" y="5243513"/>
          <p14:tracePt t="83382" x="4430713" y="5243513"/>
          <p14:tracePt t="83383" x="4421188" y="5243513"/>
          <p14:tracePt t="83383" x="4413250" y="5243513"/>
          <p14:tracePt t="83384" x="4403725" y="5243513"/>
          <p14:tracePt t="83385" x="4394200" y="5243513"/>
          <p14:tracePt t="83386" x="4384675" y="5243513"/>
          <p14:tracePt t="83388" x="4367213" y="5243513"/>
          <p14:tracePt t="83390" x="4348163" y="5243513"/>
          <p14:tracePt t="83393" x="4340225" y="5243513"/>
          <p14:tracePt t="83394" x="4321175" y="5243513"/>
          <p14:tracePt t="83395" x="4311650" y="5243513"/>
          <p14:tracePt t="83396" x="4294188" y="5243513"/>
          <p14:tracePt t="83398" x="4284663" y="5243513"/>
          <p14:tracePt t="83400" x="4267200" y="5243513"/>
          <p14:tracePt t="83402" x="4248150" y="5243513"/>
          <p14:tracePt t="83404" x="4230688" y="5243513"/>
          <p14:tracePt t="83406" x="4221163" y="5243513"/>
          <p14:tracePt t="83407" x="4211638" y="5243513"/>
          <p14:tracePt t="83408" x="4202113" y="5243513"/>
          <p14:tracePt t="83410" x="4194175" y="5243513"/>
          <p14:tracePt t="83412" x="4175125" y="5243513"/>
          <p14:tracePt t="83413" x="4157663" y="5243513"/>
          <p14:tracePt t="83415" x="4138613" y="5243513"/>
          <p14:tracePt t="83416" x="4129088" y="5243513"/>
          <p14:tracePt t="83417" x="4121150" y="5243513"/>
          <p14:tracePt t="83419" x="4111625" y="5243513"/>
          <p14:tracePt t="83420" x="4102100" y="5243513"/>
          <p14:tracePt t="83423" x="4094163" y="5243513"/>
          <p14:tracePt t="83423" x="4084638" y="5243513"/>
          <p14:tracePt t="83425" x="4075113" y="5243513"/>
          <p14:tracePt t="83426" x="4065588" y="5243513"/>
          <p14:tracePt t="83429" x="4057650" y="5243513"/>
          <p14:tracePt t="83432" x="4038600" y="5243513"/>
          <p14:tracePt t="83433" x="4029075" y="5243513"/>
          <p14:tracePt t="83435" x="4021138" y="5243513"/>
          <p14:tracePt t="83436" x="4011613" y="5243513"/>
          <p14:tracePt t="83442" x="4002088" y="5243513"/>
          <p14:tracePt t="83444" x="3992563" y="5243513"/>
          <p14:tracePt t="83447" x="3984625" y="5243513"/>
          <p14:tracePt t="83448" x="3975100" y="5243513"/>
          <p14:tracePt t="83450" x="3965575" y="5243513"/>
          <p14:tracePt t="83455" x="3956050" y="5243513"/>
          <p14:tracePt t="83461" x="3948113" y="5243513"/>
          <p14:tracePt t="83464" x="3938588" y="5243513"/>
          <p14:tracePt t="83467" x="3929063" y="5243513"/>
          <p14:tracePt t="83470" x="3919538" y="5243513"/>
          <p14:tracePt t="83473" x="3911600" y="5243513"/>
          <p14:tracePt t="83476" x="3902075" y="5243513"/>
          <p14:tracePt t="83479" x="3892550" y="5243513"/>
          <p14:tracePt t="83481" x="3883025" y="5243513"/>
          <p14:tracePt t="83482" x="3875088" y="5243513"/>
          <p14:tracePt t="83484" x="3865563" y="5243513"/>
          <p14:tracePt t="83486" x="3856038" y="5243513"/>
          <p14:tracePt t="83487" x="3846513" y="5243513"/>
          <p14:tracePt t="83489" x="3838575" y="5243513"/>
          <p14:tracePt t="83491" x="3829050" y="5243513"/>
          <p14:tracePt t="83493" x="3810000" y="5243513"/>
          <p14:tracePt t="83495" x="3802063" y="5243513"/>
          <p14:tracePt t="83497" x="3792538" y="5243513"/>
          <p14:tracePt t="83498" x="3783013" y="5243513"/>
          <p14:tracePt t="83501" x="3775075" y="5243513"/>
          <p14:tracePt t="83502" x="3765550" y="5243513"/>
          <p14:tracePt t="83504" x="3756025" y="5243513"/>
          <p14:tracePt t="83505" x="3746500" y="5243513"/>
          <p14:tracePt t="83507" x="3738563" y="5243513"/>
          <p14:tracePt t="83508" x="3729038" y="5243513"/>
          <p14:tracePt t="83511" x="3719513" y="5243513"/>
          <p14:tracePt t="83513" x="3709988" y="5243513"/>
          <p14:tracePt t="83515" x="3702050" y="5243513"/>
          <p14:tracePt t="83518" x="3692525" y="5243513"/>
          <p14:tracePt t="83519" x="3692525" y="5233988"/>
          <p14:tracePt t="83521" x="3683000" y="5233988"/>
          <p14:tracePt t="83526" x="3673475" y="5233988"/>
          <p14:tracePt t="90627" x="3683000" y="5233988"/>
          <p14:tracePt t="90629" x="3692525" y="5233988"/>
          <p14:tracePt t="90633" x="3719513" y="5233988"/>
          <p14:tracePt t="90637" x="3738563" y="5233988"/>
          <p14:tracePt t="90638" x="3746500" y="5233988"/>
          <p14:tracePt t="90641" x="3765550" y="5233988"/>
          <p14:tracePt t="90646" x="3802063" y="5233988"/>
          <p14:tracePt t="90648" x="3819525" y="5233988"/>
          <p14:tracePt t="90650" x="3829050" y="5233988"/>
          <p14:tracePt t="90652" x="3846513" y="5233988"/>
          <p14:tracePt t="90654" x="3865563" y="5233988"/>
          <p14:tracePt t="90655" x="3883025" y="5233988"/>
          <p14:tracePt t="90657" x="3902075" y="5233988"/>
          <p14:tracePt t="90661" x="3938588" y="5233988"/>
          <p14:tracePt t="90663" x="3965575" y="5233988"/>
          <p14:tracePt t="90664" x="3984625" y="5233988"/>
          <p14:tracePt t="90666" x="4002088" y="5233988"/>
          <p14:tracePt t="90667" x="4021138" y="5233988"/>
          <p14:tracePt t="90668" x="4029075" y="5233988"/>
          <p14:tracePt t="90670" x="4038600" y="5233988"/>
          <p14:tracePt t="90671" x="4057650" y="5233988"/>
          <p14:tracePt t="90672" x="4065588" y="5233988"/>
          <p14:tracePt t="90673" x="4075113" y="5233988"/>
          <p14:tracePt t="90674" x="4094163" y="5233988"/>
          <p14:tracePt t="90676" x="4111625" y="5233988"/>
          <p14:tracePt t="90677" x="4121150" y="5233988"/>
          <p14:tracePt t="90677" x="4138613" y="5233988"/>
          <p14:tracePt t="90679" x="4148138" y="5233988"/>
          <p14:tracePt t="90680" x="4157663" y="5233988"/>
          <p14:tracePt t="90682" x="4175125" y="5233988"/>
          <p14:tracePt t="90682" x="4194175" y="5233988"/>
          <p14:tracePt t="90684" x="4211638" y="5233988"/>
          <p14:tracePt t="90685" x="4221163" y="5233988"/>
          <p14:tracePt t="90686" x="4238625" y="5233988"/>
          <p14:tracePt t="90687" x="4248150" y="5233988"/>
          <p14:tracePt t="90688" x="4257675" y="5233988"/>
          <p14:tracePt t="90691" x="4275138" y="5233988"/>
          <p14:tracePt t="90693" x="4303713" y="5243513"/>
          <p14:tracePt t="90695" x="4321175" y="5243513"/>
          <p14:tracePt t="90696" x="4330700" y="5243513"/>
          <p14:tracePt t="90697" x="4348163" y="5243513"/>
          <p14:tracePt t="90699" x="4367213" y="5243513"/>
          <p14:tracePt t="90700" x="4384675" y="5243513"/>
          <p14:tracePt t="90701" x="4384675" y="5253038"/>
          <p14:tracePt t="90702" x="4394200" y="5253038"/>
          <p14:tracePt t="90703" x="4413250" y="5253038"/>
          <p14:tracePt t="90703" x="4421188" y="5253038"/>
          <p14:tracePt t="90704" x="4440238" y="5262563"/>
          <p14:tracePt t="90705" x="4448175" y="5262563"/>
          <p14:tracePt t="90706" x="4457700" y="5262563"/>
          <p14:tracePt t="90708" x="4467225" y="5262563"/>
          <p14:tracePt t="90709" x="4484688" y="5262563"/>
          <p14:tracePt t="90711" x="4503738" y="5262563"/>
          <p14:tracePt t="90712" x="4521200" y="5262563"/>
          <p14:tracePt t="90712" x="4530725" y="5262563"/>
          <p14:tracePt t="90713" x="4549775" y="5270500"/>
          <p14:tracePt t="90714" x="4567238" y="5270500"/>
          <p14:tracePt t="90715" x="4576763" y="5270500"/>
          <p14:tracePt t="90716" x="4586288" y="5270500"/>
          <p14:tracePt t="90717" x="4594225" y="5270500"/>
          <p14:tracePt t="90718" x="4613275" y="5270500"/>
          <p14:tracePt t="90719" x="4622800" y="5280025"/>
          <p14:tracePt t="90720" x="4640263" y="5280025"/>
          <p14:tracePt t="90721" x="4659313" y="5280025"/>
          <p14:tracePt t="90722" x="4667250" y="5280025"/>
          <p14:tracePt t="90724" x="4676775" y="5280025"/>
          <p14:tracePt t="90725" x="4695825" y="5280025"/>
          <p14:tracePt t="90727" x="4722813" y="5289550"/>
          <p14:tracePt t="90728" x="4759325" y="5289550"/>
          <p14:tracePt t="90729" x="4767263" y="5289550"/>
          <p14:tracePt t="90730" x="4786313" y="5289550"/>
          <p14:tracePt t="90731" x="4803775" y="5299075"/>
          <p14:tracePt t="90733" x="4822825" y="5299075"/>
          <p14:tracePt t="90734" x="4840288" y="5299075"/>
          <p14:tracePt t="90735" x="4859338" y="5299075"/>
          <p14:tracePt t="90737" x="4886325" y="5307013"/>
          <p14:tracePt t="90738" x="4922838" y="5307013"/>
          <p14:tracePt t="90741" x="4949825" y="5307013"/>
          <p14:tracePt t="90742" x="4959350" y="5307013"/>
          <p14:tracePt t="90744" x="4986338" y="5307013"/>
          <p14:tracePt t="90744" x="5022850" y="5316538"/>
          <p14:tracePt t="90745" x="5032375" y="5316538"/>
          <p14:tracePt t="90746" x="5059363" y="5316538"/>
          <p14:tracePt t="90747" x="5068888" y="5316538"/>
          <p14:tracePt t="90749" x="5095875" y="5316538"/>
          <p14:tracePt t="90749" x="5122863" y="5316538"/>
          <p14:tracePt t="90750" x="5141913" y="5326063"/>
          <p14:tracePt t="90751" x="5159375" y="5326063"/>
          <p14:tracePt t="90752" x="5178425" y="5326063"/>
          <p14:tracePt t="90753" x="5195888" y="5326063"/>
          <p14:tracePt t="90754" x="5214938" y="5335588"/>
          <p14:tracePt t="90755" x="5241925" y="5335588"/>
          <p14:tracePt t="90758" x="5260975" y="5343525"/>
          <p14:tracePt t="90759" x="5278438" y="5343525"/>
          <p14:tracePt t="90761" x="5305425" y="5343525"/>
          <p14:tracePt t="90762" x="5334000" y="5353050"/>
          <p14:tracePt t="90763" x="5351463" y="5353050"/>
          <p14:tracePt t="90764" x="5378450" y="5353050"/>
          <p14:tracePt t="90765" x="5397500" y="5353050"/>
          <p14:tracePt t="90766" x="5414963" y="5362575"/>
          <p14:tracePt t="90767" x="5434013" y="5362575"/>
          <p14:tracePt t="90768" x="5451475" y="5362575"/>
          <p14:tracePt t="90769" x="5470525" y="5372100"/>
          <p14:tracePt t="90770" x="5487988" y="5372100"/>
          <p14:tracePt t="90771" x="5514975" y="5372100"/>
          <p14:tracePt t="90772" x="5524500" y="5372100"/>
          <p14:tracePt t="90773" x="5543550" y="5380038"/>
          <p14:tracePt t="90774" x="5561013" y="5380038"/>
          <p14:tracePt t="90775" x="5580063" y="5380038"/>
          <p14:tracePt t="90776" x="5597525" y="5389563"/>
          <p14:tracePt t="90777" x="5616575" y="5389563"/>
          <p14:tracePt t="90777" x="5634038" y="5389563"/>
          <p14:tracePt t="90778" x="5653088" y="5389563"/>
          <p14:tracePt t="90780" x="5661025" y="5399088"/>
          <p14:tracePt t="90780" x="5670550" y="5399088"/>
          <p14:tracePt t="90781" x="5688013" y="5399088"/>
          <p14:tracePt t="90782" x="5697538" y="5399088"/>
          <p14:tracePt t="90784" x="5716588" y="5408613"/>
          <p14:tracePt t="90785" x="5724525" y="5408613"/>
          <p14:tracePt t="90786" x="5743575" y="5408613"/>
          <p14:tracePt t="90787" x="5761038" y="5408613"/>
          <p14:tracePt t="90789" x="5770563" y="5416550"/>
          <p14:tracePt t="90792" x="5797550" y="5416550"/>
          <p14:tracePt t="90794" x="5816600" y="5416550"/>
          <p14:tracePt t="90795" x="5826125" y="5416550"/>
          <p14:tracePt t="90797" x="5834063" y="5416550"/>
          <p14:tracePt t="90799" x="5853113" y="5416550"/>
          <p14:tracePt t="90800" x="5862638" y="5426075"/>
          <p14:tracePt t="90800" x="5870575" y="5426075"/>
          <p14:tracePt t="90801" x="5880100" y="5426075"/>
          <p14:tracePt t="90802" x="5889625" y="5426075"/>
          <p14:tracePt t="90804" x="5899150" y="5426075"/>
          <p14:tracePt t="90805" x="5907088" y="5435600"/>
          <p14:tracePt t="90808" x="5916613" y="5435600"/>
          <p14:tracePt t="90809" x="5926138" y="5435600"/>
          <p14:tracePt t="90810" x="5935663" y="5435600"/>
          <p14:tracePt t="90812" x="5943600" y="5435600"/>
          <p14:tracePt t="90814" x="5943600" y="5445125"/>
          <p14:tracePt t="90814" x="5953125" y="5445125"/>
          <p14:tracePt t="90816" x="5962650" y="5445125"/>
          <p14:tracePt t="90818" x="5972175" y="5445125"/>
          <p14:tracePt t="90819" x="5980113" y="5445125"/>
          <p14:tracePt t="90822" x="5989638" y="5453063"/>
          <p14:tracePt t="90828" x="5999163" y="5453063"/>
          <p14:tracePt t="90830" x="6007100" y="5453063"/>
          <p14:tracePt t="90834" x="6016625" y="5453063"/>
          <p14:tracePt t="90835" x="6016625" y="5462588"/>
          <p14:tracePt t="90838" x="6026150" y="5462588"/>
          <p14:tracePt t="90843" x="6035675" y="5462588"/>
          <p14:tracePt t="90849" x="6043613" y="5462588"/>
          <p14:tracePt t="90865" x="6053138" y="5462588"/>
          <p14:tracePt t="90875" x="6062663" y="5462588"/>
          <p14:tracePt t="90880" x="6072188" y="5462588"/>
          <p14:tracePt t="90884" x="6080125" y="5462588"/>
          <p14:tracePt t="90889" x="6089650" y="5472113"/>
          <p14:tracePt t="90892" x="6099175" y="5472113"/>
          <p14:tracePt t="90898" x="6108700" y="5472113"/>
          <p14:tracePt t="90900" x="6116638" y="5472113"/>
          <p14:tracePt t="90908" x="6126163" y="5472113"/>
          <p14:tracePt t="90913" x="6135688" y="5472113"/>
          <p14:tracePt t="90921" x="6145213" y="5472113"/>
          <p14:tracePt t="90926" x="6153150" y="5472113"/>
          <p14:tracePt t="90939" x="6162675" y="5472113"/>
          <p14:tracePt t="90947" x="6172200" y="5472113"/>
          <p14:tracePt t="90956" x="6181725" y="5472113"/>
          <p14:tracePt t="91009" x="6189663" y="5472113"/>
          <p14:tracePt t="91015" x="6189663" y="5481638"/>
          <p14:tracePt t="91018" x="6199188" y="5481638"/>
          <p14:tracePt t="91098" x="6208713" y="5481638"/>
          <p14:tracePt t="95328" x="6199188" y="5481638"/>
          <p14:tracePt t="95335" x="6189663" y="5481638"/>
          <p14:tracePt t="95338" x="6181725" y="5481638"/>
          <p14:tracePt t="95344" x="6172200" y="5481638"/>
          <p14:tracePt t="95346" x="6162675" y="5481638"/>
          <p14:tracePt t="95351" x="6145213" y="5472113"/>
          <p14:tracePt t="95353" x="6135688" y="5472113"/>
          <p14:tracePt t="95356" x="6116638" y="5472113"/>
          <p14:tracePt t="95361" x="6099175" y="5462588"/>
          <p14:tracePt t="95364" x="6080125" y="5453063"/>
          <p14:tracePt t="95365" x="6072188" y="5453063"/>
          <p14:tracePt t="95367" x="6062663" y="5453063"/>
          <p14:tracePt t="95369" x="6043613" y="5453063"/>
          <p14:tracePt t="95371" x="6035675" y="5445125"/>
          <p14:tracePt t="95374" x="6026150" y="5445125"/>
          <p14:tracePt t="95378" x="5989638" y="5435600"/>
          <p14:tracePt t="95380" x="5980113" y="5435600"/>
          <p14:tracePt t="95381" x="5972175" y="5435600"/>
          <p14:tracePt t="95382" x="5962650" y="5435600"/>
          <p14:tracePt t="95385" x="5943600" y="5426075"/>
          <p14:tracePt t="95387" x="5935663" y="5426075"/>
          <p14:tracePt t="95388" x="5926138" y="5426075"/>
          <p14:tracePt t="95390" x="5916613" y="5416550"/>
          <p14:tracePt t="95392" x="5907088" y="5416550"/>
          <p14:tracePt t="95393" x="5899150" y="5416550"/>
          <p14:tracePt t="95395" x="5889625" y="5416550"/>
          <p14:tracePt t="95397" x="5880100" y="5416550"/>
          <p14:tracePt t="95400" x="5870575" y="5416550"/>
          <p14:tracePt t="95403" x="5862638" y="5416550"/>
          <p14:tracePt t="95405" x="5853113" y="5416550"/>
          <p14:tracePt t="95408" x="5843588" y="5416550"/>
          <p14:tracePt t="95410" x="5834063" y="5416550"/>
          <p14:tracePt t="95412" x="5826125" y="5416550"/>
          <p14:tracePt t="95413" x="5826125" y="5408613"/>
          <p14:tracePt t="95417" x="5816600" y="5408613"/>
          <p14:tracePt t="95420" x="5807075" y="5408613"/>
          <p14:tracePt t="95423" x="5797550" y="5408613"/>
          <p14:tracePt t="95426" x="5789613" y="5408613"/>
          <p14:tracePt t="95428" x="5780088" y="5408613"/>
          <p14:tracePt t="95432" x="5770563" y="5408613"/>
          <p14:tracePt t="95438" x="5761038" y="5408613"/>
          <p14:tracePt t="95442" x="5753100" y="5408613"/>
          <p14:tracePt t="95445" x="5743575" y="5408613"/>
          <p14:tracePt t="95446" x="5743575" y="5399088"/>
          <p14:tracePt t="95449" x="5734050" y="5399088"/>
          <p14:tracePt t="95451" x="5724525" y="5399088"/>
          <p14:tracePt t="95453" x="5716588" y="5399088"/>
          <p14:tracePt t="95458" x="5707063" y="5399088"/>
          <p14:tracePt t="95460" x="5697538" y="5399088"/>
          <p14:tracePt t="95461" x="5697538" y="5389563"/>
          <p14:tracePt t="95462" x="5688013" y="5389563"/>
          <p14:tracePt t="95464" x="5680075" y="5389563"/>
          <p14:tracePt t="95466" x="5670550" y="5389563"/>
          <p14:tracePt t="95467" x="5661025" y="5389563"/>
          <p14:tracePt t="95471" x="5653088" y="5389563"/>
          <p14:tracePt t="95472" x="5643563" y="5389563"/>
          <p14:tracePt t="95475" x="5634038" y="5380038"/>
          <p14:tracePt t="95476" x="5624513" y="5380038"/>
          <p14:tracePt t="95478" x="5616575" y="5380038"/>
          <p14:tracePt t="95481" x="5607050" y="5380038"/>
          <p14:tracePt t="95482" x="5597525" y="5380038"/>
          <p14:tracePt t="95484" x="5588000" y="5372100"/>
          <p14:tracePt t="95485" x="5580063" y="5372100"/>
          <p14:tracePt t="95487" x="5570538" y="5372100"/>
          <p14:tracePt t="95489" x="5561013" y="5372100"/>
          <p14:tracePt t="95493" x="5543550" y="5372100"/>
          <p14:tracePt t="95496" x="5534025" y="5372100"/>
          <p14:tracePt t="95499" x="5524500" y="5372100"/>
          <p14:tracePt t="95500" x="5514975" y="5372100"/>
          <p14:tracePt t="95503" x="5507038" y="5372100"/>
          <p14:tracePt t="95504" x="5497513" y="5362575"/>
          <p14:tracePt t="95508" x="5487988" y="5362575"/>
          <p14:tracePt t="95510" x="5478463" y="5362575"/>
          <p14:tracePt t="95512" x="5470525" y="5362575"/>
          <p14:tracePt t="95514" x="5461000" y="5353050"/>
          <p14:tracePt t="95516" x="5451475" y="5353050"/>
          <p14:tracePt t="95518" x="5441950" y="5353050"/>
          <p14:tracePt t="95520" x="5441950" y="5343525"/>
          <p14:tracePt t="95522" x="5434013" y="5343525"/>
          <p14:tracePt t="95525" x="5424488" y="5343525"/>
          <p14:tracePt t="95527" x="5414963" y="5343525"/>
          <p14:tracePt t="95528" x="5405438" y="5343525"/>
          <p14:tracePt t="95530" x="5397500" y="5335588"/>
          <p14:tracePt t="95534" x="5387975" y="5335588"/>
          <p14:tracePt t="95536" x="5378450" y="5335588"/>
          <p14:tracePt t="95537" x="5368925" y="5326063"/>
          <p14:tracePt t="95540" x="5360988" y="5326063"/>
          <p14:tracePt t="95542" x="5351463" y="5326063"/>
          <p14:tracePt t="95543" x="5341938" y="5326063"/>
          <p14:tracePt t="95546" x="5341938" y="5316538"/>
          <p14:tracePt t="95548" x="5334000" y="5316538"/>
          <p14:tracePt t="95550" x="5324475" y="5316538"/>
          <p14:tracePt t="95552" x="5314950" y="5316538"/>
          <p14:tracePt t="95554" x="5305425" y="5316538"/>
          <p14:tracePt t="95558" x="5297488" y="5316538"/>
          <p14:tracePt t="95560" x="5287963" y="5316538"/>
          <p14:tracePt t="95564" x="5278438" y="5307013"/>
          <p14:tracePt t="95566" x="5268913" y="5307013"/>
          <p14:tracePt t="95570" x="5260975" y="5307013"/>
          <p14:tracePt t="95575" x="5251450" y="5307013"/>
          <p14:tracePt t="95576" x="5241925" y="5307013"/>
          <p14:tracePt t="95579" x="5232400" y="5307013"/>
          <p14:tracePt t="95582" x="5232400" y="5299075"/>
          <p14:tracePt t="95587" x="5224463" y="5299075"/>
          <p14:tracePt t="95590" x="5214938" y="5299075"/>
          <p14:tracePt t="95593" x="5205413" y="5299075"/>
          <p14:tracePt t="95596" x="5195888" y="5299075"/>
          <p14:tracePt t="95599" x="5187950" y="5299075"/>
          <p14:tracePt t="95600" x="5187950" y="5289550"/>
          <p14:tracePt t="95603" x="5178425" y="5289550"/>
          <p14:tracePt t="95610" x="5168900" y="5289550"/>
          <p14:tracePt t="95614" x="5159375" y="5289550"/>
          <p14:tracePt t="95618" x="5151438" y="5289550"/>
          <p14:tracePt t="95623" x="5141913" y="5289550"/>
          <p14:tracePt t="95626" x="5141913" y="5280025"/>
          <p14:tracePt t="95629" x="5132388" y="5280025"/>
          <p14:tracePt t="95633" x="5122863" y="5280025"/>
          <p14:tracePt t="95649" x="5114925" y="5280025"/>
          <p14:tracePt t="95656" x="5105400" y="5280025"/>
          <p14:tracePt t="95664" x="5095875" y="5280025"/>
          <p14:tracePt t="95669" x="5086350" y="5270500"/>
          <p14:tracePt t="95677" x="5078413" y="5270500"/>
          <p14:tracePt t="95679" x="5068888" y="5270500"/>
          <p14:tracePt t="95680" x="5059363" y="5270500"/>
          <p14:tracePt t="95683" x="5049838" y="5262563"/>
          <p14:tracePt t="95686" x="5041900" y="5262563"/>
          <p14:tracePt t="95688" x="5032375" y="5262563"/>
          <p14:tracePt t="95691" x="5022850" y="5262563"/>
          <p14:tracePt t="95695" x="5005388" y="5262563"/>
          <p14:tracePt t="95698" x="4995863" y="5262563"/>
          <p14:tracePt t="95700" x="4986338" y="5262563"/>
          <p14:tracePt t="95701" x="4978400" y="5262563"/>
          <p14:tracePt t="95703" x="4968875" y="5262563"/>
          <p14:tracePt t="95709" x="4949825" y="5262563"/>
          <p14:tracePt t="95712" x="4941888" y="5253038"/>
          <p14:tracePt t="95713" x="4932363" y="5253038"/>
          <p14:tracePt t="95717" x="4922838" y="5253038"/>
          <p14:tracePt t="95718" x="4913313" y="5253038"/>
          <p14:tracePt t="95723" x="4905375" y="5253038"/>
          <p14:tracePt t="95727" x="4886325" y="5253038"/>
          <p14:tracePt t="95729" x="4876800" y="5253038"/>
          <p14:tracePt t="95731" x="4859338" y="5253038"/>
          <p14:tracePt t="95733" x="4859338" y="5243513"/>
          <p14:tracePt t="95735" x="4849813" y="5243513"/>
          <p14:tracePt t="95738" x="4840288" y="5243513"/>
          <p14:tracePt t="95740" x="4822825" y="5243513"/>
          <p14:tracePt t="95744" x="4813300" y="5243513"/>
          <p14:tracePt t="95746" x="4803775" y="5243513"/>
          <p14:tracePt t="95748" x="4786313" y="5243513"/>
          <p14:tracePt t="95750" x="4776788" y="5233988"/>
          <p14:tracePt t="95752" x="4759325" y="5233988"/>
          <p14:tracePt t="95755" x="4749800" y="5233988"/>
          <p14:tracePt t="95759" x="4730750" y="5233988"/>
          <p14:tracePt t="95761" x="4722813" y="5233988"/>
          <p14:tracePt t="95762" x="4713288" y="5233988"/>
          <p14:tracePt t="95763" x="4703763" y="5233988"/>
          <p14:tracePt t="95767" x="4695825" y="5233988"/>
          <p14:tracePt t="95768" x="4686300" y="5233988"/>
          <p14:tracePt t="95769" x="4686300" y="5226050"/>
          <p14:tracePt t="95770" x="4676775" y="5226050"/>
          <p14:tracePt t="95773" x="4667250" y="5226050"/>
          <p14:tracePt t="95775" x="4659313" y="5226050"/>
          <p14:tracePt t="95777" x="4649788" y="5226050"/>
          <p14:tracePt t="95780" x="4640263" y="5226050"/>
          <p14:tracePt t="95782" x="4630738" y="5226050"/>
          <p14:tracePt t="95785" x="4622800" y="5226050"/>
          <p14:tracePt t="95787" x="4613275" y="5226050"/>
          <p14:tracePt t="95789" x="4603750" y="5226050"/>
          <p14:tracePt t="95792" x="4594225" y="5226050"/>
          <p14:tracePt t="95796" x="4586288" y="5226050"/>
          <p14:tracePt t="95798" x="4586288" y="5216525"/>
          <p14:tracePt t="95799" x="4576763" y="5216525"/>
          <p14:tracePt t="95801" x="4567238" y="5216525"/>
          <p14:tracePt t="95804" x="4557713" y="5216525"/>
          <p14:tracePt t="95808" x="4549775" y="5216525"/>
          <p14:tracePt t="95811" x="4540250" y="5216525"/>
          <p14:tracePt t="95817" x="4530725" y="5216525"/>
          <p14:tracePt t="95819" x="4521200" y="5216525"/>
          <p14:tracePt t="95822" x="4513263" y="5216525"/>
          <p14:tracePt t="95826" x="4503738" y="5216525"/>
          <p14:tracePt t="95829" x="4494213" y="5216525"/>
          <p14:tracePt t="95836" x="4484688" y="5216525"/>
          <p14:tracePt t="95840" x="4476750" y="5216525"/>
          <p14:tracePt t="95842" x="4476750" y="5207000"/>
          <p14:tracePt t="95844" x="4467225" y="5207000"/>
          <p14:tracePt t="95846" x="4457700" y="5207000"/>
          <p14:tracePt t="95848" x="4448175" y="5207000"/>
          <p14:tracePt t="95851" x="4440238" y="5207000"/>
          <p14:tracePt t="95856" x="4430713" y="5207000"/>
          <p14:tracePt t="95859" x="4421188" y="5207000"/>
          <p14:tracePt t="95861" x="4413250" y="5207000"/>
          <p14:tracePt t="95864" x="4403725" y="5207000"/>
          <p14:tracePt t="95866" x="4394200" y="5207000"/>
          <p14:tracePt t="95869" x="4384675" y="5207000"/>
          <p14:tracePt t="95875" x="4376738" y="5207000"/>
          <p14:tracePt t="95877" x="4367213" y="5207000"/>
          <p14:tracePt t="95879" x="4357688" y="5207000"/>
          <p14:tracePt t="95881" x="4348163" y="5207000"/>
          <p14:tracePt t="95883" x="4340225" y="5207000"/>
          <p14:tracePt t="95885" x="4330700" y="5207000"/>
          <p14:tracePt t="95888" x="4321175" y="5207000"/>
          <p14:tracePt t="95891" x="4311650" y="5207000"/>
          <p14:tracePt t="95893" x="4303713" y="5207000"/>
          <p14:tracePt t="95894" x="4294188" y="5207000"/>
          <p14:tracePt t="95895" x="4284663" y="5207000"/>
          <p14:tracePt t="95896" x="4275138" y="5207000"/>
          <p14:tracePt t="95899" x="4267200" y="5207000"/>
          <p14:tracePt t="95900" x="4257675" y="5207000"/>
          <p14:tracePt t="95902" x="4248150" y="5207000"/>
          <p14:tracePt t="95903" x="4238625" y="5207000"/>
          <p14:tracePt t="95904" x="4230688" y="5207000"/>
          <p14:tracePt t="95908" x="4211638" y="5207000"/>
          <p14:tracePt t="95910" x="4202113" y="5207000"/>
          <p14:tracePt t="95911" x="4194175" y="5207000"/>
          <p14:tracePt t="95912" x="4184650" y="5207000"/>
          <p14:tracePt t="95913" x="4175125" y="5207000"/>
          <p14:tracePt t="95915" x="4165600" y="5207000"/>
          <p14:tracePt t="95917" x="4157663" y="5207000"/>
          <p14:tracePt t="95918" x="4148138" y="5207000"/>
          <p14:tracePt t="95920" x="4138613" y="5207000"/>
          <p14:tracePt t="95921" x="4129088" y="5207000"/>
          <p14:tracePt t="95923" x="4111625" y="5207000"/>
          <p14:tracePt t="95925" x="4102100" y="5207000"/>
          <p14:tracePt t="95928" x="4094163" y="5207000"/>
          <p14:tracePt t="95929" x="4084638" y="5207000"/>
          <p14:tracePt t="95931" x="4075113" y="5207000"/>
          <p14:tracePt t="95932" x="4065588" y="5207000"/>
          <p14:tracePt t="95934" x="4057650" y="5207000"/>
          <p14:tracePt t="95937" x="4048125" y="5207000"/>
          <p14:tracePt t="95939" x="4038600" y="5207000"/>
          <p14:tracePt t="95941" x="4029075" y="5207000"/>
          <p14:tracePt t="95943" x="4021138" y="5207000"/>
          <p14:tracePt t="95944" x="4011613" y="5207000"/>
          <p14:tracePt t="95947" x="4002088" y="5207000"/>
          <p14:tracePt t="95952" x="3992563" y="5207000"/>
          <p14:tracePt t="95954" x="3984625" y="5207000"/>
          <p14:tracePt t="95958" x="3975100" y="5207000"/>
          <p14:tracePt t="95961" x="3965575" y="5207000"/>
          <p14:tracePt t="95966" x="3956050" y="5207000"/>
          <p14:tracePt t="95972" x="3948113" y="5207000"/>
          <p14:tracePt t="96087" x="3938588" y="5207000"/>
          <p14:tracePt t="99114" x="3919538" y="5207000"/>
          <p14:tracePt t="99118" x="3902075" y="5207000"/>
          <p14:tracePt t="99120" x="3892550" y="5207000"/>
          <p14:tracePt t="99125" x="3875088" y="5207000"/>
          <p14:tracePt t="99129" x="3838575" y="5207000"/>
          <p14:tracePt t="99131" x="3829050" y="5207000"/>
          <p14:tracePt t="99133" x="3819525" y="5207000"/>
          <p14:tracePt t="99135" x="3802063" y="5207000"/>
          <p14:tracePt t="99137" x="3783013" y="5207000"/>
          <p14:tracePt t="99140" x="3765550" y="5197475"/>
          <p14:tracePt t="99146" x="3692525" y="5197475"/>
          <p14:tracePt t="99148" x="3683000" y="5189538"/>
          <p14:tracePt t="99150" x="3656013" y="5189538"/>
          <p14:tracePt t="99152" x="3619500" y="5189538"/>
          <p14:tracePt t="99154" x="3600450" y="5180013"/>
          <p14:tracePt t="99155" x="3592513" y="5180013"/>
          <p14:tracePt t="99157" x="3563938" y="5180013"/>
          <p14:tracePt t="99159" x="3527425" y="5180013"/>
          <p14:tracePt t="99160" x="3500438" y="5170488"/>
          <p14:tracePt t="99163" x="3473450" y="5170488"/>
          <p14:tracePt t="99164" x="3455988" y="5170488"/>
          <p14:tracePt t="99165" x="3446463" y="5170488"/>
          <p14:tracePt t="99166" x="3436938" y="5170488"/>
          <p14:tracePt t="99167" x="3427413" y="5160963"/>
          <p14:tracePt t="99168" x="3409950" y="5160963"/>
          <p14:tracePt t="99168" x="3400425" y="5160963"/>
          <p14:tracePt t="99170" x="3382963" y="5160963"/>
          <p14:tracePt t="99170" x="3363913" y="5160963"/>
          <p14:tracePt t="99172" x="3363913" y="5153025"/>
          <p14:tracePt t="99173" x="3354388" y="5153025"/>
          <p14:tracePt t="99174" x="3336925" y="5153025"/>
          <p14:tracePt t="99176" x="3309938" y="5153025"/>
          <p14:tracePt t="99177" x="3300413" y="5153025"/>
          <p14:tracePt t="99178" x="3281363" y="5153025"/>
          <p14:tracePt t="99179" x="3263900" y="5143500"/>
          <p14:tracePt t="99180" x="3254375" y="5143500"/>
          <p14:tracePt t="99181" x="3236913" y="5143500"/>
          <p14:tracePt t="99182" x="3227388" y="5143500"/>
          <p14:tracePt t="99183" x="3208338" y="5143500"/>
          <p14:tracePt t="99184" x="3200400" y="5133975"/>
          <p14:tracePt t="99186" x="3181350" y="5133975"/>
          <p14:tracePt t="99187" x="3171825" y="5133975"/>
          <p14:tracePt t="99188" x="3154363" y="5133975"/>
          <p14:tracePt t="99191" x="3136900" y="5126038"/>
          <p14:tracePt t="99192" x="3127375" y="5126038"/>
          <p14:tracePt t="99194" x="3108325" y="5116513"/>
          <p14:tracePt t="99195" x="3090863" y="5116513"/>
          <p14:tracePt t="99196" x="3081338" y="5116513"/>
          <p14:tracePt t="99197" x="3071813" y="5116513"/>
          <p14:tracePt t="99198" x="3054350" y="5116513"/>
          <p14:tracePt t="99199" x="3044825" y="5106988"/>
          <p14:tracePt t="99202" x="3035300" y="5106988"/>
          <p14:tracePt t="99202" x="3017838" y="5097463"/>
          <p14:tracePt t="99204" x="2998788" y="5097463"/>
          <p14:tracePt t="99205" x="2990850" y="5097463"/>
          <p14:tracePt t="99207" x="2971800" y="5089525"/>
          <p14:tracePt t="99209" x="2954338" y="5089525"/>
          <p14:tracePt t="99210" x="2935288" y="5089525"/>
          <p14:tracePt t="99211" x="2925763" y="5080000"/>
          <p14:tracePt t="99212" x="2908300" y="5080000"/>
          <p14:tracePt t="99213" x="2898775" y="5080000"/>
          <p14:tracePt t="99214" x="2881313" y="5080000"/>
          <p14:tracePt t="99215" x="2862263" y="5070475"/>
          <p14:tracePt t="99217" x="2852738" y="5070475"/>
          <p14:tracePt t="99217" x="2835275" y="5070475"/>
          <p14:tracePt t="99219" x="2817813" y="5060950"/>
          <p14:tracePt t="99220" x="2808288" y="5060950"/>
          <p14:tracePt t="99221" x="2789238" y="5060950"/>
          <p14:tracePt t="99223" x="2771775" y="5053013"/>
          <p14:tracePt t="99224" x="2752725" y="5053013"/>
          <p14:tracePt t="99225" x="2716213" y="5053013"/>
          <p14:tracePt t="99227" x="2698750" y="5043488"/>
          <p14:tracePt t="99228" x="2662238" y="5043488"/>
          <p14:tracePt t="99228" x="2652713" y="5043488"/>
          <p14:tracePt t="99229" x="2635250" y="5033963"/>
          <p14:tracePt t="99230" x="2598738" y="5033963"/>
          <p14:tracePt t="99231" x="2579688" y="5033963"/>
          <p14:tracePt t="99232" x="2552700" y="5024438"/>
          <p14:tracePt t="99233" x="2533650" y="5024438"/>
          <p14:tracePt t="99234" x="2506663" y="5024438"/>
          <p14:tracePt t="99235" x="2479675" y="5024438"/>
          <p14:tracePt t="99237" x="2443163" y="5016500"/>
          <p14:tracePt t="99238" x="2416175" y="5016500"/>
          <p14:tracePt t="99241" x="2370138" y="5006975"/>
          <p14:tracePt t="99242" x="2324100" y="4997450"/>
          <p14:tracePt t="99244" x="2297113" y="4997450"/>
          <p14:tracePt t="99246" x="2260600" y="4987925"/>
          <p14:tracePt t="99246" x="2233613" y="4987925"/>
          <p14:tracePt t="99248" x="2206625" y="4979988"/>
          <p14:tracePt t="99250" x="2179638" y="4979988"/>
          <p14:tracePt t="99252" x="2143125" y="4979988"/>
          <p14:tracePt t="99253" x="2114550" y="4970463"/>
          <p14:tracePt t="99254" x="2087563" y="4970463"/>
          <p14:tracePt t="99256" x="2060575" y="4970463"/>
          <p14:tracePt t="99258" x="2024063" y="4970463"/>
          <p14:tracePt t="99259" x="1997075" y="4960938"/>
          <p14:tracePt t="99260" x="1968500" y="4960938"/>
          <p14:tracePt t="99261" x="1941513" y="4951413"/>
          <p14:tracePt t="99262" x="1924050" y="4951413"/>
          <p14:tracePt t="99263" x="1905000" y="4951413"/>
          <p14:tracePt t="99264" x="1887538" y="4951413"/>
          <p14:tracePt t="99265" x="1868488" y="4951413"/>
          <p14:tracePt t="99265" x="1851025" y="4951413"/>
          <p14:tracePt t="99266" x="1824038" y="4933950"/>
          <p14:tracePt t="99267" x="1795463" y="4933950"/>
          <p14:tracePt t="99268" x="1758950" y="4924425"/>
          <p14:tracePt t="99270" x="1731963" y="4914900"/>
          <p14:tracePt t="99272" x="1704975" y="4914900"/>
          <p14:tracePt t="99273" x="1677988" y="4914900"/>
          <p14:tracePt t="99274" x="1658938" y="4906963"/>
          <p14:tracePt t="99276" x="1622425" y="4897438"/>
          <p14:tracePt t="99277" x="1576388" y="4887913"/>
          <p14:tracePt t="99278" x="1558925" y="4887913"/>
          <p14:tracePt t="99279" x="1531938" y="4878388"/>
          <p14:tracePt t="99280" x="1504950" y="4878388"/>
          <p14:tracePt t="99281" x="1485900" y="4878388"/>
          <p14:tracePt t="99282" x="1449388" y="4870450"/>
          <p14:tracePt t="99283" x="1431925" y="4870450"/>
          <p14:tracePt t="99284" x="1403350" y="4860925"/>
          <p14:tracePt t="99285" x="1376363" y="4860925"/>
          <p14:tracePt t="99287" x="1349375" y="4851400"/>
          <p14:tracePt t="99288" x="1330325" y="4841875"/>
          <p14:tracePt t="99291" x="1312863" y="4841875"/>
          <p14:tracePt t="99292" x="1258888" y="4833938"/>
          <p14:tracePt t="99294" x="1249363" y="4833938"/>
          <p14:tracePt t="99295" x="1212850" y="4814888"/>
          <p14:tracePt t="99296" x="1193800" y="4814888"/>
          <p14:tracePt t="99297" x="1166813" y="4805363"/>
          <p14:tracePt t="99298" x="1139825" y="4797425"/>
          <p14:tracePt t="99299" x="1112838" y="4797425"/>
          <p14:tracePt t="99301" x="1076325" y="4787900"/>
          <p14:tracePt t="99302" x="1039813" y="4778375"/>
          <p14:tracePt t="99303" x="1003300" y="4768850"/>
          <p14:tracePt t="99304" x="974725" y="4760913"/>
          <p14:tracePt t="99305" x="947738" y="4751388"/>
          <p14:tracePt t="99307" x="911225" y="4741863"/>
          <p14:tracePt t="99308" x="884238" y="4741863"/>
          <p14:tracePt t="99309" x="857250" y="4732338"/>
          <p14:tracePt t="99309" x="830263" y="4714875"/>
          <p14:tracePt t="99310" x="793750" y="4705350"/>
          <p14:tracePt t="99312" x="765175" y="4697413"/>
          <p14:tracePt t="99312" x="738188" y="4687888"/>
          <p14:tracePt t="99313" x="701675" y="4678363"/>
          <p14:tracePt t="99314" x="674688" y="4668838"/>
          <p14:tracePt t="99315" x="647700" y="4660900"/>
          <p14:tracePt t="99318" x="620713" y="4641850"/>
          <p14:tracePt t="99318" x="584200" y="4624388"/>
          <p14:tracePt t="99319" x="555625" y="4614863"/>
          <p14:tracePt t="99320" x="528638" y="4595813"/>
          <p14:tracePt t="99321" x="511175" y="4587875"/>
          <p14:tracePt t="99323" x="474663" y="4578350"/>
          <p14:tracePt t="99324" x="455613" y="4568825"/>
          <p14:tracePt t="99325" x="428625" y="4559300"/>
          <p14:tracePt t="99326" x="409575" y="4541838"/>
          <p14:tracePt t="99327" x="373063" y="4522788"/>
          <p14:tracePt t="99327" x="346075" y="4505325"/>
          <p14:tracePt t="99330" x="301625" y="4478338"/>
          <p14:tracePt t="99331" x="265113" y="4459288"/>
          <p14:tracePt t="99332" x="236538" y="4441825"/>
          <p14:tracePt t="99333" x="209550" y="4413250"/>
          <p14:tracePt t="99335" x="173038" y="4395788"/>
          <p14:tracePt t="99336" x="146050" y="4386263"/>
          <p14:tracePt t="99337" x="127000" y="4376738"/>
          <p14:tracePt t="99339" x="109538" y="4359275"/>
          <p14:tracePt t="99340" x="90488" y="4349750"/>
          <p14:tracePt t="99342" x="53975" y="4332288"/>
          <p14:tracePt t="99343" x="36513" y="4303713"/>
          <p14:tracePt t="99343" x="17463" y="4295775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Conflict Serializability (Cont.)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>
          <a:xfrm>
            <a:off x="701336" y="1102497"/>
            <a:ext cx="7688062" cy="5367972"/>
          </a:xfrm>
        </p:spPr>
        <p:txBody>
          <a:bodyPr/>
          <a:lstStyle/>
          <a:p>
            <a:pPr>
              <a:tabLst>
                <a:tab pos="2222500" algn="l"/>
                <a:tab pos="2568575" algn="l"/>
                <a:tab pos="3319463" algn="l"/>
                <a:tab pos="3594100" algn="l"/>
              </a:tabLst>
            </a:pPr>
            <a:r>
              <a:rPr lang="en-US" altLang="en-US" dirty="0"/>
              <a:t>Example of a schedule that is not conflict serializable:</a:t>
            </a: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endParaRPr lang="en-US" altLang="en-US" dirty="0"/>
          </a:p>
          <a:p>
            <a:pPr>
              <a:tabLst>
                <a:tab pos="2222500" algn="l"/>
                <a:tab pos="2568575" algn="l"/>
                <a:tab pos="3319463" algn="l"/>
                <a:tab pos="3594100" algn="l"/>
              </a:tabLst>
            </a:pPr>
            <a:endParaRPr lang="en-US" altLang="en-US" dirty="0"/>
          </a:p>
          <a:p>
            <a:pPr>
              <a:tabLst>
                <a:tab pos="2222500" algn="l"/>
                <a:tab pos="2568575" algn="l"/>
                <a:tab pos="3319463" algn="l"/>
                <a:tab pos="3594100" algn="l"/>
              </a:tabLst>
            </a:pPr>
            <a:endParaRPr lang="en-US" altLang="en-US" dirty="0"/>
          </a:p>
          <a:p>
            <a:pPr>
              <a:tabLst>
                <a:tab pos="2222500" algn="l"/>
                <a:tab pos="2568575" algn="l"/>
                <a:tab pos="3319463" algn="l"/>
                <a:tab pos="3594100" algn="l"/>
              </a:tabLst>
            </a:pPr>
            <a:r>
              <a:rPr lang="en-US" altLang="en-US" dirty="0"/>
              <a:t>We are unable to swap instructions in the above schedule to obtain either the serial schedule &lt; </a:t>
            </a:r>
            <a:r>
              <a:rPr lang="en-US" altLang="en-US" i="1" dirty="0"/>
              <a:t>T</a:t>
            </a:r>
            <a:r>
              <a:rPr lang="en-US" altLang="en-US" baseline="-25000" dirty="0"/>
              <a:t>3</a:t>
            </a:r>
            <a:r>
              <a:rPr lang="en-US" altLang="en-US" dirty="0"/>
              <a:t>, </a:t>
            </a:r>
            <a:r>
              <a:rPr lang="en-US" altLang="en-US" i="1" dirty="0"/>
              <a:t>T</a:t>
            </a:r>
            <a:r>
              <a:rPr lang="en-US" altLang="en-US" baseline="-25000" dirty="0"/>
              <a:t>4</a:t>
            </a:r>
            <a:r>
              <a:rPr lang="en-US" altLang="en-US" dirty="0"/>
              <a:t> &gt;, or the serial schedule &lt; </a:t>
            </a:r>
            <a:r>
              <a:rPr lang="en-US" altLang="en-US" i="1" dirty="0"/>
              <a:t>T</a:t>
            </a:r>
            <a:r>
              <a:rPr lang="en-US" altLang="en-US" baseline="-25000" dirty="0"/>
              <a:t>4</a:t>
            </a:r>
            <a:r>
              <a:rPr lang="en-US" altLang="en-US" dirty="0"/>
              <a:t>, </a:t>
            </a:r>
            <a:r>
              <a:rPr lang="en-US" altLang="en-US" i="1" dirty="0"/>
              <a:t>T</a:t>
            </a:r>
            <a:r>
              <a:rPr lang="en-US" altLang="en-US" baseline="-25000" dirty="0"/>
              <a:t>3</a:t>
            </a:r>
            <a:r>
              <a:rPr lang="en-US" altLang="en-US" dirty="0"/>
              <a:t> &gt;.</a:t>
            </a:r>
          </a:p>
        </p:txBody>
      </p:sp>
      <p:pic>
        <p:nvPicPr>
          <p:cNvPr id="2458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574" y="1540564"/>
            <a:ext cx="3842317" cy="1436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D8564F6E-118E-4ECD-BE53-3ADB29E87B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04"/>
    </mc:Choice>
    <mc:Fallback>
      <p:transition spd="slow" advTm="38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04" x="26988" y="2662238"/>
          <p14:tracePt t="605" x="46038" y="2662238"/>
          <p14:tracePt t="606" x="53975" y="2662238"/>
          <p14:tracePt t="608" x="73025" y="2662238"/>
          <p14:tracePt t="610" x="90488" y="2671763"/>
          <p14:tracePt t="613" x="127000" y="2671763"/>
          <p14:tracePt t="614" x="136525" y="2671763"/>
          <p14:tracePt t="615" x="146050" y="2671763"/>
          <p14:tracePt t="616" x="155575" y="2671763"/>
          <p14:tracePt t="618" x="163513" y="2671763"/>
          <p14:tracePt t="619" x="173038" y="2671763"/>
          <p14:tracePt t="621" x="182563" y="2681288"/>
          <p14:tracePt t="622" x="192088" y="2681288"/>
          <p14:tracePt t="623" x="200025" y="2681288"/>
          <p14:tracePt t="625" x="219075" y="2681288"/>
          <p14:tracePt t="629" x="228600" y="2681288"/>
          <p14:tracePt t="631" x="236538" y="2681288"/>
          <p14:tracePt t="633" x="246063" y="2681288"/>
          <p14:tracePt t="634" x="255588" y="2681288"/>
          <p14:tracePt t="639" x="265113" y="2681288"/>
          <p14:tracePt t="645" x="273050" y="2681288"/>
          <p14:tracePt t="684" x="282575" y="2681288"/>
          <p14:tracePt t="687" x="292100" y="2681288"/>
          <p14:tracePt t="690" x="301625" y="2681288"/>
          <p14:tracePt t="697" x="309563" y="2681288"/>
          <p14:tracePt t="699" x="319088" y="2681288"/>
          <p14:tracePt t="700" x="328613" y="2671763"/>
          <p14:tracePt t="709" x="336550" y="2671763"/>
          <p14:tracePt t="714" x="346075" y="2671763"/>
          <p14:tracePt t="716" x="346075" y="2662238"/>
          <p14:tracePt t="725" x="355600" y="2662238"/>
          <p14:tracePt t="2357" x="373063" y="2662238"/>
          <p14:tracePt t="2363" x="382588" y="2662238"/>
          <p14:tracePt t="2365" x="392113" y="2662238"/>
          <p14:tracePt t="2367" x="401638" y="2662238"/>
          <p14:tracePt t="2369" x="409575" y="2662238"/>
          <p14:tracePt t="2372" x="428625" y="2662238"/>
          <p14:tracePt t="2375" x="438150" y="2662238"/>
          <p14:tracePt t="2378" x="455613" y="2662238"/>
          <p14:tracePt t="2382" x="482600" y="2662238"/>
          <p14:tracePt t="2386" x="511175" y="2662238"/>
          <p14:tracePt t="2388" x="519113" y="2662238"/>
          <p14:tracePt t="2389" x="528638" y="2662238"/>
          <p14:tracePt t="2391" x="538163" y="2662238"/>
          <p14:tracePt t="2393" x="547688" y="2662238"/>
          <p14:tracePt t="2395" x="555625" y="2662238"/>
          <p14:tracePt t="2397" x="584200" y="2662238"/>
          <p14:tracePt t="2399" x="592138" y="2662238"/>
          <p14:tracePt t="2400" x="601663" y="2662238"/>
          <p14:tracePt t="2401" x="611188" y="2662238"/>
          <p14:tracePt t="2402" x="620713" y="2671763"/>
          <p14:tracePt t="2403" x="628650" y="2671763"/>
          <p14:tracePt t="2404" x="638175" y="2671763"/>
          <p14:tracePt t="2405" x="647700" y="2671763"/>
          <p14:tracePt t="2407" x="655638" y="2671763"/>
          <p14:tracePt t="2408" x="665163" y="2671763"/>
          <p14:tracePt t="2409" x="674688" y="2671763"/>
          <p14:tracePt t="2410" x="692150" y="2671763"/>
          <p14:tracePt t="2412" x="701675" y="2671763"/>
          <p14:tracePt t="2413" x="711200" y="2671763"/>
          <p14:tracePt t="2414" x="711200" y="2681288"/>
          <p14:tracePt t="2415" x="720725" y="2681288"/>
          <p14:tracePt t="2415" x="728663" y="2681288"/>
          <p14:tracePt t="2416" x="738188" y="2681288"/>
          <p14:tracePt t="2417" x="747713" y="2681288"/>
          <p14:tracePt t="2419" x="765175" y="2681288"/>
          <p14:tracePt t="2421" x="774700" y="2681288"/>
          <p14:tracePt t="2423" x="793750" y="2690813"/>
          <p14:tracePt t="2426" x="811213" y="2690813"/>
          <p14:tracePt t="2429" x="830263" y="2690813"/>
          <p14:tracePt t="2431" x="847725" y="2690813"/>
          <p14:tracePt t="2433" x="857250" y="2690813"/>
          <p14:tracePt t="2433" x="866775" y="2690813"/>
          <p14:tracePt t="2435" x="874713" y="2690813"/>
          <p14:tracePt t="2437" x="893763" y="2690813"/>
          <p14:tracePt t="2439" x="903288" y="2690813"/>
          <p14:tracePt t="2440" x="911225" y="2690813"/>
          <p14:tracePt t="2441" x="920750" y="2690813"/>
          <p14:tracePt t="2442" x="930275" y="2690813"/>
          <p14:tracePt t="2443" x="939800" y="2690813"/>
          <p14:tracePt t="2445" x="947738" y="2690813"/>
          <p14:tracePt t="2446" x="966788" y="2690813"/>
          <p14:tracePt t="2448" x="974725" y="2690813"/>
          <p14:tracePt t="2449" x="984250" y="2690813"/>
          <p14:tracePt t="2449" x="993775" y="2690813"/>
          <p14:tracePt t="2450" x="1003300" y="2690813"/>
          <p14:tracePt t="2451" x="1011238" y="2690813"/>
          <p14:tracePt t="2453" x="1020763" y="2690813"/>
          <p14:tracePt t="2454" x="1030288" y="2690813"/>
          <p14:tracePt t="2456" x="1047750" y="2690813"/>
          <p14:tracePt t="2457" x="1066800" y="2690813"/>
          <p14:tracePt t="2459" x="1084263" y="2690813"/>
          <p14:tracePt t="2461" x="1093788" y="2690813"/>
          <p14:tracePt t="2462" x="1103313" y="2690813"/>
          <p14:tracePt t="2463" x="1112838" y="2698750"/>
          <p14:tracePt t="2465" x="1120775" y="2698750"/>
          <p14:tracePt t="2465" x="1130300" y="2698750"/>
          <p14:tracePt t="2466" x="1139825" y="2698750"/>
          <p14:tracePt t="2467" x="1149350" y="2698750"/>
          <p14:tracePt t="2468" x="1157288" y="2698750"/>
          <p14:tracePt t="2469" x="1166813" y="2698750"/>
          <p14:tracePt t="2471" x="1176338" y="2698750"/>
          <p14:tracePt t="2472" x="1185863" y="2698750"/>
          <p14:tracePt t="2475" x="1203325" y="2698750"/>
          <p14:tracePt t="2477" x="1222375" y="2698750"/>
          <p14:tracePt t="2479" x="1239838" y="2698750"/>
          <p14:tracePt t="2481" x="1249363" y="2698750"/>
          <p14:tracePt t="2483" x="1258888" y="2698750"/>
          <p14:tracePt t="2483" x="1266825" y="2698750"/>
          <p14:tracePt t="2484" x="1276350" y="2698750"/>
          <p14:tracePt t="2486" x="1285875" y="2698750"/>
          <p14:tracePt t="2487" x="1293813" y="2698750"/>
          <p14:tracePt t="2491" x="1303338" y="2698750"/>
          <p14:tracePt t="2492" x="1312863" y="2698750"/>
          <p14:tracePt t="2493" x="1322388" y="2698750"/>
          <p14:tracePt t="2495" x="1330325" y="2698750"/>
          <p14:tracePt t="2497" x="1339850" y="2698750"/>
          <p14:tracePt t="2499" x="1349375" y="2698750"/>
          <p14:tracePt t="2502" x="1358900" y="2698750"/>
          <p14:tracePt t="2503" x="1366838" y="2698750"/>
          <p14:tracePt t="2506" x="1376363" y="2698750"/>
          <p14:tracePt t="2508" x="1385888" y="2698750"/>
          <p14:tracePt t="2511" x="1395413" y="2698750"/>
          <p14:tracePt t="2513" x="1403350" y="2698750"/>
          <p14:tracePt t="2518" x="1412875" y="2698750"/>
          <p14:tracePt t="2522" x="1422400" y="2698750"/>
          <p14:tracePt t="2524" x="1431925" y="2698750"/>
          <p14:tracePt t="2527" x="1439863" y="2698750"/>
          <p14:tracePt t="2531" x="1449388" y="2698750"/>
          <p14:tracePt t="2534" x="1458913" y="2698750"/>
          <p14:tracePt t="2538" x="1468438" y="2698750"/>
          <p14:tracePt t="2540" x="1476375" y="2698750"/>
          <p14:tracePt t="2543" x="1485900" y="2698750"/>
          <p14:tracePt t="2545" x="1495425" y="2698750"/>
          <p14:tracePt t="2548" x="1504950" y="2698750"/>
          <p14:tracePt t="2552" x="1512888" y="2698750"/>
          <p14:tracePt t="2553" x="1522413" y="2698750"/>
          <p14:tracePt t="2555" x="1531938" y="2698750"/>
          <p14:tracePt t="2556" x="1541463" y="2698750"/>
          <p14:tracePt t="2558" x="1549400" y="2698750"/>
          <p14:tracePt t="2560" x="1558925" y="2698750"/>
          <p14:tracePt t="2562" x="1568450" y="2698750"/>
          <p14:tracePt t="2564" x="1576388" y="2698750"/>
          <p14:tracePt t="2565" x="1585913" y="2698750"/>
          <p14:tracePt t="2565" x="1595438" y="2698750"/>
          <p14:tracePt t="2567" x="1612900" y="2698750"/>
          <p14:tracePt t="2570" x="1622425" y="2698750"/>
          <p14:tracePt t="2572" x="1631950" y="2698750"/>
          <p14:tracePt t="2572" x="1641475" y="2698750"/>
          <p14:tracePt t="2574" x="1649413" y="2698750"/>
          <p14:tracePt t="2576" x="1658938" y="2698750"/>
          <p14:tracePt t="2577" x="1668463" y="2698750"/>
          <p14:tracePt t="2579" x="1677988" y="2698750"/>
          <p14:tracePt t="2580" x="1695450" y="2698750"/>
          <p14:tracePt t="2582" x="1704975" y="2698750"/>
          <p14:tracePt t="2582" x="1714500" y="2698750"/>
          <p14:tracePt t="2583" x="1722438" y="2698750"/>
          <p14:tracePt t="2584" x="1731963" y="2698750"/>
          <p14:tracePt t="2586" x="1741488" y="2698750"/>
          <p14:tracePt t="2588" x="1758950" y="2698750"/>
          <p14:tracePt t="2591" x="1768475" y="2698750"/>
          <p14:tracePt t="2591" x="1778000" y="2698750"/>
          <p14:tracePt t="2592" x="1787525" y="2698750"/>
          <p14:tracePt t="2593" x="1795463" y="2698750"/>
          <p14:tracePt t="2596" x="1814513" y="2698750"/>
          <p14:tracePt t="2599" x="1824038" y="2698750"/>
          <p14:tracePt t="2601" x="1831975" y="2698750"/>
          <p14:tracePt t="2601" x="1841500" y="2698750"/>
          <p14:tracePt t="2603" x="1851025" y="2698750"/>
          <p14:tracePt t="2604" x="1860550" y="2698750"/>
          <p14:tracePt t="2607" x="1868488" y="2698750"/>
          <p14:tracePt t="2610" x="1878013" y="2698750"/>
          <p14:tracePt t="2611" x="1887538" y="2698750"/>
          <p14:tracePt t="2612" x="1895475" y="2698750"/>
          <p14:tracePt t="2614" x="1905000" y="2698750"/>
          <p14:tracePt t="2615" x="1914525" y="2698750"/>
          <p14:tracePt t="2616" x="1924050" y="2698750"/>
          <p14:tracePt t="2619" x="1924050" y="2690813"/>
          <p14:tracePt t="2620" x="1931988" y="2690813"/>
          <p14:tracePt t="2622" x="1941513" y="2690813"/>
          <p14:tracePt t="2624" x="1951038" y="2690813"/>
          <p14:tracePt t="2627" x="1960563" y="2690813"/>
          <p14:tracePt t="2629" x="1968500" y="2690813"/>
          <p14:tracePt t="2631" x="1978025" y="2690813"/>
          <p14:tracePt t="2633" x="1978025" y="2681288"/>
          <p14:tracePt t="2634" x="1987550" y="2681288"/>
          <p14:tracePt t="2638" x="1997075" y="2681288"/>
          <p14:tracePt t="2640" x="2005013" y="2681288"/>
          <p14:tracePt t="2642" x="2014538" y="2681288"/>
          <p14:tracePt t="2644" x="2024063" y="2671763"/>
          <p14:tracePt t="2646" x="2033588" y="2671763"/>
          <p14:tracePt t="2650" x="2041525" y="2671763"/>
          <p14:tracePt t="2652" x="2051050" y="2671763"/>
          <p14:tracePt t="2654" x="2060575" y="2662238"/>
          <p14:tracePt t="2655" x="2070100" y="2662238"/>
          <p14:tracePt t="2657" x="2087563" y="2662238"/>
          <p14:tracePt t="2659" x="2087563" y="2654300"/>
          <p14:tracePt t="2661" x="2097088" y="2654300"/>
          <p14:tracePt t="2663" x="2106613" y="2654300"/>
          <p14:tracePt t="2663" x="2114550" y="2654300"/>
          <p14:tracePt t="2665" x="2124075" y="2654300"/>
          <p14:tracePt t="2666" x="2133600" y="2654300"/>
          <p14:tracePt t="2667" x="2143125" y="2644775"/>
          <p14:tracePt t="2670" x="2160588" y="2644775"/>
          <p14:tracePt t="2672" x="2170113" y="2644775"/>
          <p14:tracePt t="2673" x="2179638" y="2644775"/>
          <p14:tracePt t="2674" x="2187575" y="2644775"/>
          <p14:tracePt t="2675" x="2197100" y="2635250"/>
          <p14:tracePt t="2676" x="2206625" y="2635250"/>
          <p14:tracePt t="2679" x="2224088" y="2635250"/>
          <p14:tracePt t="2681" x="2233613" y="2635250"/>
          <p14:tracePt t="2681" x="2251075" y="2625725"/>
          <p14:tracePt t="2683" x="2260600" y="2625725"/>
          <p14:tracePt t="2685" x="2270125" y="2625725"/>
          <p14:tracePt t="2688" x="2279650" y="2625725"/>
          <p14:tracePt t="2690" x="2287588" y="2617788"/>
          <p14:tracePt t="2691" x="2297113" y="2617788"/>
          <p14:tracePt t="2693" x="2306638" y="2617788"/>
          <p14:tracePt t="2695" x="2316163" y="2617788"/>
          <p14:tracePt t="2697" x="2324100" y="2617788"/>
          <p14:tracePt t="2700" x="2324100" y="2608263"/>
          <p14:tracePt t="2702" x="2333625" y="2608263"/>
          <p14:tracePt t="2704" x="2343150" y="2608263"/>
          <p14:tracePt t="2707" x="2352675" y="2608263"/>
          <p14:tracePt t="2710" x="2360613" y="2608263"/>
          <p14:tracePt t="2714" x="2370138" y="2608263"/>
          <p14:tracePt t="2718" x="2379663" y="2608263"/>
          <p14:tracePt t="2720" x="2379663" y="2598738"/>
          <p14:tracePt t="2728" x="2389188" y="2598738"/>
          <p14:tracePt t="2736" x="2389188" y="2589213"/>
          <p14:tracePt t="2741" x="2397125" y="2589213"/>
          <p14:tracePt t="2757" x="2397125" y="2581275"/>
          <p14:tracePt t="2760" x="2406650" y="2581275"/>
          <p14:tracePt t="2771" x="2416175" y="2581275"/>
          <p14:tracePt t="2779" x="2425700" y="2581275"/>
          <p14:tracePt t="2787" x="2425700" y="2571750"/>
          <p14:tracePt t="2795" x="2433638" y="2571750"/>
          <p14:tracePt t="2802" x="2443163" y="2562225"/>
          <p14:tracePt t="2833" x="2452688" y="2562225"/>
          <p14:tracePt t="2884" x="2452688" y="2554288"/>
          <p14:tracePt t="2887" x="2462213" y="2554288"/>
          <p14:tracePt t="2915" x="2470150" y="2554288"/>
          <p14:tracePt t="3449" x="2489200" y="2554288"/>
          <p14:tracePt t="3452" x="2498725" y="2554288"/>
          <p14:tracePt t="3455" x="2525713" y="2554288"/>
          <p14:tracePt t="3458" x="2543175" y="2554288"/>
          <p14:tracePt t="3460" x="2552700" y="2554288"/>
          <p14:tracePt t="3461" x="2562225" y="2554288"/>
          <p14:tracePt t="3462" x="2570163" y="2554288"/>
          <p14:tracePt t="3464" x="2589213" y="2554288"/>
          <p14:tracePt t="3465" x="2598738" y="2554288"/>
          <p14:tracePt t="3467" x="2606675" y="2554288"/>
          <p14:tracePt t="3468" x="2616200" y="2554288"/>
          <p14:tracePt t="3469" x="2625725" y="2554288"/>
          <p14:tracePt t="3470" x="2635250" y="2554288"/>
          <p14:tracePt t="3471" x="2643188" y="2554288"/>
          <p14:tracePt t="3472" x="2652713" y="2554288"/>
          <p14:tracePt t="3475" x="2671763" y="2554288"/>
          <p14:tracePt t="3476" x="2679700" y="2554288"/>
          <p14:tracePt t="3477" x="2689225" y="2554288"/>
          <p14:tracePt t="3479" x="2708275" y="2554288"/>
          <p14:tracePt t="3480" x="2716213" y="2554288"/>
          <p14:tracePt t="3482" x="2735263" y="2554288"/>
          <p14:tracePt t="3483" x="2744788" y="2562225"/>
          <p14:tracePt t="3484" x="2762250" y="2562225"/>
          <p14:tracePt t="3486" x="2781300" y="2562225"/>
          <p14:tracePt t="3488" x="2789238" y="2562225"/>
          <p14:tracePt t="3489" x="2789238" y="2571750"/>
          <p14:tracePt t="3489" x="2798763" y="2571750"/>
          <p14:tracePt t="3491" x="2808288" y="2571750"/>
          <p14:tracePt t="3492" x="2825750" y="2571750"/>
          <p14:tracePt t="3494" x="2844800" y="2581275"/>
          <p14:tracePt t="3495" x="2852738" y="2581275"/>
          <p14:tracePt t="3496" x="2862263" y="2581275"/>
          <p14:tracePt t="3497" x="2871788" y="2581275"/>
          <p14:tracePt t="3499" x="2881313" y="2581275"/>
          <p14:tracePt t="3499" x="2898775" y="2581275"/>
          <p14:tracePt t="3500" x="2908300" y="2581275"/>
          <p14:tracePt t="3501" x="2917825" y="2581275"/>
          <p14:tracePt t="3502" x="2925763" y="2581275"/>
          <p14:tracePt t="3503" x="2935288" y="2589213"/>
          <p14:tracePt t="3504" x="2944813" y="2589213"/>
          <p14:tracePt t="3505" x="2954338" y="2589213"/>
          <p14:tracePt t="3507" x="2971800" y="2589213"/>
          <p14:tracePt t="3509" x="2990850" y="2589213"/>
          <p14:tracePt t="3509" x="2998788" y="2598738"/>
          <p14:tracePt t="3511" x="3008313" y="2598738"/>
          <p14:tracePt t="3513" x="3027363" y="2598738"/>
          <p14:tracePt t="3515" x="3044825" y="2598738"/>
          <p14:tracePt t="3515" x="3054350" y="2598738"/>
          <p14:tracePt t="3516" x="3071813" y="2608263"/>
          <p14:tracePt t="3519" x="3090863" y="2608263"/>
          <p14:tracePt t="3519" x="3100388" y="2608263"/>
          <p14:tracePt t="3520" x="3108325" y="2608263"/>
          <p14:tracePt t="3522" x="3117850" y="2608263"/>
          <p14:tracePt t="3522" x="3127375" y="2608263"/>
          <p14:tracePt t="3523" x="3136900" y="2617788"/>
          <p14:tracePt t="3524" x="3144838" y="2617788"/>
          <p14:tracePt t="3525" x="3154363" y="2617788"/>
          <p14:tracePt t="3526" x="3171825" y="2617788"/>
          <p14:tracePt t="3529" x="3190875" y="2617788"/>
          <p14:tracePt t="3531" x="3200400" y="2625725"/>
          <p14:tracePt t="3531" x="3208338" y="2625725"/>
          <p14:tracePt t="3532" x="3217863" y="2625725"/>
          <p14:tracePt t="3533" x="3236913" y="2625725"/>
          <p14:tracePt t="3535" x="3254375" y="2625725"/>
          <p14:tracePt t="3538" x="3273425" y="2625725"/>
          <p14:tracePt t="3540" x="3281363" y="2625725"/>
          <p14:tracePt t="3540" x="3290888" y="2635250"/>
          <p14:tracePt t="3542" x="3309938" y="2635250"/>
          <p14:tracePt t="3545" x="3327400" y="2635250"/>
          <p14:tracePt t="3547" x="3336925" y="2635250"/>
          <p14:tracePt t="3548" x="3346450" y="2635250"/>
          <p14:tracePt t="3550" x="3354388" y="2635250"/>
          <p14:tracePt t="3551" x="3363913" y="2635250"/>
          <p14:tracePt t="3551" x="3373438" y="2635250"/>
          <p14:tracePt t="3554" x="3382963" y="2635250"/>
          <p14:tracePt t="3555" x="3390900" y="2635250"/>
          <p14:tracePt t="3555" x="3400425" y="2635250"/>
          <p14:tracePt t="3559" x="3409950" y="2635250"/>
          <p14:tracePt t="3559" x="3419475" y="2635250"/>
          <p14:tracePt t="3562" x="3427413" y="2635250"/>
          <p14:tracePt t="3563" x="3436938" y="2635250"/>
          <p14:tracePt t="3565" x="3446463" y="2635250"/>
          <p14:tracePt t="3566" x="3455988" y="2635250"/>
          <p14:tracePt t="3571" x="3463925" y="2635250"/>
          <p14:tracePt t="3572" x="3473450" y="2635250"/>
          <p14:tracePt t="3575" x="3482975" y="2635250"/>
          <p14:tracePt t="3578" x="3490913" y="2635250"/>
          <p14:tracePt t="3583" x="3500438" y="2635250"/>
          <p14:tracePt t="3591" x="3500438" y="2644775"/>
          <p14:tracePt t="3592" x="3509963" y="2644775"/>
          <p14:tracePt t="3641" x="3519488" y="2644775"/>
          <p14:tracePt t="3647" x="3527425" y="2644775"/>
          <p14:tracePt t="3651" x="3536950" y="2644775"/>
          <p14:tracePt t="3657" x="3546475" y="2644775"/>
          <p14:tracePt t="3665" x="3556000" y="2644775"/>
          <p14:tracePt t="3685" x="3563938" y="2644775"/>
          <p14:tracePt t="3711" x="3563938" y="2635250"/>
          <p14:tracePt t="3726" x="3573463" y="2635250"/>
          <p14:tracePt t="3735" x="3582988" y="2625725"/>
          <p14:tracePt t="3743" x="3592513" y="2625725"/>
          <p14:tracePt t="3750" x="3600450" y="2617788"/>
          <p14:tracePt t="3756" x="3609975" y="2617788"/>
          <p14:tracePt t="3764" x="3609975" y="2608263"/>
          <p14:tracePt t="3785" x="3619500" y="2608263"/>
          <p14:tracePt t="3789" x="3619500" y="2598738"/>
          <p14:tracePt t="3822" x="3629025" y="2598738"/>
          <p14:tracePt t="3830" x="3636963" y="2598738"/>
          <p14:tracePt t="3840" x="3646488" y="2589213"/>
          <p14:tracePt t="3843" x="3656013" y="2589213"/>
          <p14:tracePt t="3852" x="3665538" y="2581275"/>
          <p14:tracePt t="3881" x="3665538" y="2571750"/>
          <p14:tracePt t="3916" x="3673475" y="2571750"/>
          <p14:tracePt t="3922" x="3673475" y="2562225"/>
          <p14:tracePt t="3927" x="3683000" y="2562225"/>
          <p14:tracePt t="3934" x="3692525" y="2554288"/>
          <p14:tracePt t="3944" x="3702050" y="2544763"/>
          <p14:tracePt t="3956" x="3709988" y="2544763"/>
          <p14:tracePt t="3989" x="3719513" y="2544763"/>
          <p14:tracePt t="3992" x="3719513" y="2535238"/>
          <p14:tracePt t="4025" x="3719513" y="2525713"/>
          <p14:tracePt t="4028" x="3729038" y="2525713"/>
          <p14:tracePt t="4041" x="3738563" y="2517775"/>
          <p14:tracePt t="6628" x="3738563" y="2508250"/>
          <p14:tracePt t="6643" x="3746500" y="2508250"/>
          <p14:tracePt t="6669" x="3756025" y="2508250"/>
          <p14:tracePt t="6672" x="3756025" y="2498725"/>
          <p14:tracePt t="6692" x="3765550" y="2498725"/>
          <p14:tracePt t="6706" x="3765550" y="2489200"/>
          <p14:tracePt t="6745" x="3775075" y="2489200"/>
          <p14:tracePt t="8768" x="3775075" y="2481263"/>
          <p14:tracePt t="8774" x="3765550" y="2481263"/>
          <p14:tracePt t="8787" x="3765550" y="2471738"/>
          <p14:tracePt t="8806" x="3756025" y="2471738"/>
          <p14:tracePt t="8815" x="3756025" y="2462213"/>
          <p14:tracePt t="8829" x="3756025" y="2452688"/>
          <p14:tracePt t="8835" x="3746500" y="2452688"/>
          <p14:tracePt t="8840" x="3746500" y="2444750"/>
          <p14:tracePt t="8850" x="3738563" y="2444750"/>
          <p14:tracePt t="8854" x="3738563" y="2435225"/>
          <p14:tracePt t="8869" x="3729038" y="2435225"/>
          <p14:tracePt t="8880" x="3729038" y="2425700"/>
          <p14:tracePt t="8889" x="3719513" y="2416175"/>
          <p14:tracePt t="8897" x="3709988" y="2416175"/>
          <p14:tracePt t="8902" x="3709988" y="2408238"/>
          <p14:tracePt t="8905" x="3702050" y="2408238"/>
          <p14:tracePt t="8907" x="3702050" y="2398713"/>
          <p14:tracePt t="8913" x="3692525" y="2398713"/>
          <p14:tracePt t="8918" x="3692525" y="2389188"/>
          <p14:tracePt t="8919" x="3683000" y="2389188"/>
          <p14:tracePt t="8926" x="3673475" y="2389188"/>
          <p14:tracePt t="8930" x="3673475" y="2379663"/>
          <p14:tracePt t="8935" x="3665538" y="2371725"/>
          <p14:tracePt t="8939" x="3656013" y="2371725"/>
          <p14:tracePt t="8941" x="3656013" y="2362200"/>
          <p14:tracePt t="8944" x="3646488" y="2362200"/>
          <p14:tracePt t="8948" x="3636963" y="2352675"/>
          <p14:tracePt t="8952" x="3629025" y="2343150"/>
          <p14:tracePt t="8956" x="3619500" y="2335213"/>
          <p14:tracePt t="8965" x="3609975" y="2335213"/>
          <p14:tracePt t="8969" x="3609975" y="2325688"/>
          <p14:tracePt t="8971" x="3600450" y="2325688"/>
          <p14:tracePt t="8983" x="3592513" y="2316163"/>
          <p14:tracePt t="8987" x="3592513" y="2306638"/>
          <p14:tracePt t="8996" x="3582988" y="2306638"/>
          <p14:tracePt t="9027" x="3582988" y="2298700"/>
          <p14:tracePt t="9030" x="3573463" y="2298700"/>
          <p14:tracePt t="9065" x="3563938" y="2289175"/>
          <p14:tracePt t="9081" x="3563938" y="2279650"/>
          <p14:tracePt t="9094" x="3556000" y="2279650"/>
          <p14:tracePt t="9101" x="3546475" y="2279650"/>
          <p14:tracePt t="9120" x="3536950" y="2279650"/>
          <p14:tracePt t="9131" x="3527425" y="2279650"/>
          <p14:tracePt t="9138" x="3527425" y="2270125"/>
          <p14:tracePt t="9321" x="3519488" y="2270125"/>
          <p14:tracePt t="10175" x="3527425" y="2270125"/>
          <p14:tracePt t="10179" x="3536950" y="2270125"/>
          <p14:tracePt t="10183" x="3546475" y="2270125"/>
          <p14:tracePt t="10186" x="3556000" y="2270125"/>
          <p14:tracePt t="10189" x="3563938" y="2270125"/>
          <p14:tracePt t="10197" x="3582988" y="2270125"/>
          <p14:tracePt t="10198" x="3592513" y="2270125"/>
          <p14:tracePt t="10200" x="3600450" y="2270125"/>
          <p14:tracePt t="10203" x="3619500" y="2270125"/>
          <p14:tracePt t="10208" x="3629025" y="2270125"/>
          <p14:tracePt t="10210" x="3636963" y="2270125"/>
          <p14:tracePt t="10211" x="3646488" y="2279650"/>
          <p14:tracePt t="10213" x="3656013" y="2279650"/>
          <p14:tracePt t="10215" x="3665538" y="2279650"/>
          <p14:tracePt t="10217" x="3673475" y="2289175"/>
          <p14:tracePt t="10220" x="3683000" y="2289175"/>
          <p14:tracePt t="10221" x="3692525" y="2298700"/>
          <p14:tracePt t="10223" x="3702050" y="2298700"/>
          <p14:tracePt t="10225" x="3709988" y="2298700"/>
          <p14:tracePt t="10226" x="3719513" y="2306638"/>
          <p14:tracePt t="10228" x="3729038" y="2306638"/>
          <p14:tracePt t="10231" x="3738563" y="2316163"/>
          <p14:tracePt t="10233" x="3746500" y="2316163"/>
          <p14:tracePt t="10234" x="3756025" y="2316163"/>
          <p14:tracePt t="10236" x="3765550" y="2325688"/>
          <p14:tracePt t="10238" x="3775075" y="2325688"/>
          <p14:tracePt t="10240" x="3783013" y="2325688"/>
          <p14:tracePt t="10243" x="3792538" y="2325688"/>
          <p14:tracePt t="10245" x="3802063" y="2325688"/>
          <p14:tracePt t="10246" x="3819525" y="2325688"/>
          <p14:tracePt t="10249" x="3829050" y="2335213"/>
          <p14:tracePt t="10251" x="3846513" y="2335213"/>
          <p14:tracePt t="10253" x="3846513" y="2343150"/>
          <p14:tracePt t="10254" x="3856038" y="2343150"/>
          <p14:tracePt t="10255" x="3865563" y="2343150"/>
          <p14:tracePt t="10256" x="3875088" y="2343150"/>
          <p14:tracePt t="10257" x="3875088" y="2352675"/>
          <p14:tracePt t="10258" x="3883025" y="2352675"/>
          <p14:tracePt t="10259" x="3892550" y="2352675"/>
          <p14:tracePt t="10260" x="3902075" y="2362200"/>
          <p14:tracePt t="10264" x="3919538" y="2371725"/>
          <p14:tracePt t="10265" x="3929063" y="2371725"/>
          <p14:tracePt t="10266" x="3938588" y="2371725"/>
          <p14:tracePt t="10267" x="3948113" y="2379663"/>
          <p14:tracePt t="10268" x="3956050" y="2379663"/>
          <p14:tracePt t="10270" x="3965575" y="2379663"/>
          <p14:tracePt t="10273" x="3984625" y="2379663"/>
          <p14:tracePt t="10274" x="3992563" y="2389188"/>
          <p14:tracePt t="10275" x="4002088" y="2389188"/>
          <p14:tracePt t="10276" x="4011613" y="2389188"/>
          <p14:tracePt t="10278" x="4021138" y="2398713"/>
          <p14:tracePt t="10281" x="4038600" y="2408238"/>
          <p14:tracePt t="10282" x="4048125" y="2408238"/>
          <p14:tracePt t="10283" x="4057650" y="2408238"/>
          <p14:tracePt t="10284" x="4065588" y="2416175"/>
          <p14:tracePt t="10285" x="4075113" y="2416175"/>
          <p14:tracePt t="10287" x="4084638" y="2425700"/>
          <p14:tracePt t="10290" x="4094163" y="2425700"/>
          <p14:tracePt t="10291" x="4094163" y="2435225"/>
          <p14:tracePt t="10293" x="4111625" y="2435225"/>
          <p14:tracePt t="10295" x="4121150" y="2435225"/>
          <p14:tracePt t="10295" x="4129088" y="2435225"/>
          <p14:tracePt t="10298" x="4148138" y="2444750"/>
          <p14:tracePt t="10301" x="4157663" y="2444750"/>
          <p14:tracePt t="10302" x="4165600" y="2452688"/>
          <p14:tracePt t="10303" x="4175125" y="2452688"/>
          <p14:tracePt t="10306" x="4184650" y="2462213"/>
          <p14:tracePt t="10308" x="4194175" y="2462213"/>
          <p14:tracePt t="10310" x="4202113" y="2471738"/>
          <p14:tracePt t="10314" x="4211638" y="2471738"/>
          <p14:tracePt t="10316" x="4221163" y="2481263"/>
          <p14:tracePt t="10319" x="4230688" y="2481263"/>
          <p14:tracePt t="10322" x="4238625" y="2489200"/>
          <p14:tracePt t="10325" x="4248150" y="2489200"/>
          <p14:tracePt t="10328" x="4257675" y="2489200"/>
          <p14:tracePt t="10338" x="4267200" y="2489200"/>
          <p14:tracePt t="10340" x="4267200" y="2498725"/>
          <p14:tracePt t="10345" x="4275138" y="2498725"/>
          <p14:tracePt t="10349" x="4284663" y="2498725"/>
          <p14:tracePt t="10352" x="4294188" y="2498725"/>
          <p14:tracePt t="10354" x="4294188" y="2508250"/>
          <p14:tracePt t="10358" x="4303713" y="2508250"/>
          <p14:tracePt t="10362" x="4303713" y="2517775"/>
          <p14:tracePt t="10365" x="4311650" y="2517775"/>
          <p14:tracePt t="10368" x="4321175" y="2517775"/>
          <p14:tracePt t="10370" x="4321175" y="2525713"/>
          <p14:tracePt t="10372" x="4330700" y="2525713"/>
          <p14:tracePt t="10373" x="4340225" y="2525713"/>
          <p14:tracePt t="10375" x="4340225" y="2535238"/>
          <p14:tracePt t="10376" x="4348163" y="2535238"/>
          <p14:tracePt t="10380" x="4357688" y="2544763"/>
          <p14:tracePt t="10384" x="4367213" y="2544763"/>
          <p14:tracePt t="10386" x="4376738" y="2544763"/>
          <p14:tracePt t="10388" x="4384675" y="2544763"/>
          <p14:tracePt t="10391" x="4394200" y="2554288"/>
          <p14:tracePt t="10394" x="4403725" y="2554288"/>
          <p14:tracePt t="10397" x="4413250" y="2562225"/>
          <p14:tracePt t="10404" x="4413250" y="2571750"/>
          <p14:tracePt t="10406" x="4421188" y="2571750"/>
          <p14:tracePt t="10923" x="4403725" y="2571750"/>
          <p14:tracePt t="10925" x="4394200" y="2581275"/>
          <p14:tracePt t="10929" x="4367213" y="2581275"/>
          <p14:tracePt t="10932" x="4357688" y="2589213"/>
          <p14:tracePt t="10935" x="4321175" y="2589213"/>
          <p14:tracePt t="10939" x="4294188" y="2589213"/>
          <p14:tracePt t="10942" x="4275138" y="2598738"/>
          <p14:tracePt t="10946" x="4238625" y="2598738"/>
          <p14:tracePt t="10951" x="4194175" y="2617788"/>
          <p14:tracePt t="10955" x="4175125" y="2625725"/>
          <p14:tracePt t="10957" x="4148138" y="2625725"/>
          <p14:tracePt t="10960" x="4129088" y="2635250"/>
          <p14:tracePt t="10962" x="4111625" y="2644775"/>
          <p14:tracePt t="10965" x="4102100" y="2644775"/>
          <p14:tracePt t="10966" x="4084638" y="2644775"/>
          <p14:tracePt t="10969" x="4065588" y="2654300"/>
          <p14:tracePt t="10972" x="4048125" y="2654300"/>
          <p14:tracePt t="10974" x="4038600" y="2654300"/>
          <p14:tracePt t="10976" x="4021138" y="2662238"/>
          <p14:tracePt t="10982" x="3984625" y="2671763"/>
          <p14:tracePt t="10983" x="3965575" y="2681288"/>
          <p14:tracePt t="10985" x="3956050" y="2690813"/>
          <p14:tracePt t="10987" x="3948113" y="2698750"/>
          <p14:tracePt t="10988" x="3929063" y="2698750"/>
          <p14:tracePt t="10990" x="3919538" y="2708275"/>
          <p14:tracePt t="10991" x="3911600" y="2708275"/>
          <p14:tracePt t="10992" x="3902075" y="2717800"/>
          <p14:tracePt t="10994" x="3892550" y="2717800"/>
          <p14:tracePt t="10996" x="3875088" y="2727325"/>
          <p14:tracePt t="10997" x="3865563" y="2727325"/>
          <p14:tracePt t="10999" x="3846513" y="2735263"/>
          <p14:tracePt t="11001" x="3838575" y="2735263"/>
          <p14:tracePt t="11001" x="3829050" y="2744788"/>
          <p14:tracePt t="11002" x="3819525" y="2744788"/>
          <p14:tracePt t="11003" x="3810000" y="2754313"/>
          <p14:tracePt t="11004" x="3802063" y="2754313"/>
          <p14:tracePt t="11006" x="3783013" y="2763838"/>
          <p14:tracePt t="11007" x="3783013" y="2771775"/>
          <p14:tracePt t="11010" x="3765550" y="2771775"/>
          <p14:tracePt t="11011" x="3765550" y="2781300"/>
          <p14:tracePt t="11012" x="3756025" y="2781300"/>
          <p14:tracePt t="11013" x="3746500" y="2781300"/>
          <p14:tracePt t="11014" x="3738563" y="2781300"/>
          <p14:tracePt t="11016" x="3719513" y="2790825"/>
          <p14:tracePt t="11018" x="3709988" y="2800350"/>
          <p14:tracePt t="11019" x="3709988" y="2808288"/>
          <p14:tracePt t="11020" x="3702050" y="2817813"/>
          <p14:tracePt t="11023" x="3683000" y="2827338"/>
          <p14:tracePt t="11026" x="3673475" y="2836863"/>
          <p14:tracePt t="11028" x="3665538" y="2844800"/>
          <p14:tracePt t="11029" x="3656013" y="2844800"/>
          <p14:tracePt t="11031" x="3646488" y="2844800"/>
          <p14:tracePt t="11033" x="3646488" y="2854325"/>
          <p14:tracePt t="11035" x="3646488" y="2863850"/>
          <p14:tracePt t="11037" x="3636963" y="2863850"/>
          <p14:tracePt t="11038" x="3636963" y="2873375"/>
          <p14:tracePt t="11041" x="3629025" y="2881313"/>
          <p14:tracePt t="11045" x="3629025" y="2890838"/>
          <p14:tracePt t="11046" x="3619500" y="2890838"/>
          <p14:tracePt t="11050" x="3619500" y="2900363"/>
          <p14:tracePt t="11056" x="3609975" y="2900363"/>
          <p14:tracePt t="11062" x="3609975" y="2909888"/>
          <p14:tracePt t="11069" x="3600450" y="2917825"/>
          <p14:tracePt t="11078" x="3592513" y="2927350"/>
          <p14:tracePt t="11084" x="3592513" y="2936875"/>
          <p14:tracePt t="11087" x="3582988" y="2936875"/>
          <p14:tracePt t="11090" x="3582988" y="2946400"/>
          <p14:tracePt t="11092" x="3573463" y="2946400"/>
          <p14:tracePt t="11098" x="3563938" y="2954338"/>
          <p14:tracePt t="11101" x="3556000" y="2954338"/>
          <p14:tracePt t="11106" x="3546475" y="2954338"/>
          <p14:tracePt t="11110" x="3536950" y="2954338"/>
          <p14:tracePt t="11117" x="3536950" y="2963863"/>
          <p14:tracePt t="11125" x="3527425" y="2963863"/>
          <p14:tracePt t="11139" x="3527425" y="2973388"/>
          <p14:tracePt t="11252" x="3519488" y="2973388"/>
          <p14:tracePt t="11266" x="3509963" y="2973388"/>
          <p14:tracePt t="11274" x="3500438" y="2973388"/>
          <p14:tracePt t="11284" x="3500438" y="2982913"/>
          <p14:tracePt t="11292" x="3490913" y="2982913"/>
          <p14:tracePt t="12324" x="3490913" y="2973388"/>
          <p14:tracePt t="12338" x="3490913" y="2963863"/>
          <p14:tracePt t="12350" x="3490913" y="2954338"/>
          <p14:tracePt t="12358" x="3500438" y="2946400"/>
          <p14:tracePt t="12371" x="3509963" y="2936875"/>
          <p14:tracePt t="12381" x="3519488" y="2927350"/>
          <p14:tracePt t="12385" x="3519488" y="2917825"/>
          <p14:tracePt t="12386" x="3527425" y="2917825"/>
          <p14:tracePt t="12391" x="3527425" y="2909888"/>
          <p14:tracePt t="12397" x="3536950" y="2909888"/>
          <p14:tracePt t="12400" x="3546475" y="2900363"/>
          <p14:tracePt t="12403" x="3556000" y="2890838"/>
          <p14:tracePt t="12407" x="3563938" y="2890838"/>
          <p14:tracePt t="12409" x="3573463" y="2881313"/>
          <p14:tracePt t="12415" x="3582988" y="2873375"/>
          <p14:tracePt t="12420" x="3592513" y="2863850"/>
          <p14:tracePt t="12425" x="3600450" y="2863850"/>
          <p14:tracePt t="12427" x="3600450" y="2854325"/>
          <p14:tracePt t="12429" x="3609975" y="2854325"/>
          <p14:tracePt t="12431" x="3619500" y="2854325"/>
          <p14:tracePt t="12435" x="3629025" y="2854325"/>
          <p14:tracePt t="12439" x="3636963" y="2854325"/>
          <p14:tracePt t="12441" x="3636963" y="2844800"/>
          <p14:tracePt t="12445" x="3646488" y="2844800"/>
          <p14:tracePt t="12449" x="3656013" y="2836863"/>
          <p14:tracePt t="12453" x="3665538" y="2836863"/>
          <p14:tracePt t="12459" x="3673475" y="2836863"/>
          <p14:tracePt t="12463" x="3683000" y="2827338"/>
          <p14:tracePt t="12467" x="3692525" y="2827338"/>
          <p14:tracePt t="12476" x="3702050" y="2817813"/>
          <p14:tracePt t="12480" x="3709988" y="2817813"/>
          <p14:tracePt t="12486" x="3719513" y="2817813"/>
          <p14:tracePt t="12491" x="3729038" y="2817813"/>
          <p14:tracePt t="12495" x="3738563" y="2817813"/>
          <p14:tracePt t="12499" x="3746500" y="2817813"/>
          <p14:tracePt t="12504" x="3746500" y="2808288"/>
          <p14:tracePt t="12508" x="3756025" y="2808288"/>
          <p14:tracePt t="12513" x="3765550" y="2808288"/>
          <p14:tracePt t="12515" x="3775075" y="2808288"/>
          <p14:tracePt t="12518" x="3783013" y="2808288"/>
          <p14:tracePt t="12520" x="3792538" y="2808288"/>
          <p14:tracePt t="12522" x="3802063" y="2808288"/>
          <p14:tracePt t="12528" x="3810000" y="2808288"/>
          <p14:tracePt t="12530" x="3819525" y="2808288"/>
          <p14:tracePt t="12532" x="3829050" y="2808288"/>
          <p14:tracePt t="12533" x="3838575" y="2800350"/>
          <p14:tracePt t="12535" x="3846513" y="2800350"/>
          <p14:tracePt t="12539" x="3856038" y="2800350"/>
          <p14:tracePt t="12541" x="3865563" y="2790825"/>
          <p14:tracePt t="12542" x="3875088" y="2790825"/>
          <p14:tracePt t="12545" x="3883025" y="2790825"/>
          <p14:tracePt t="12547" x="3892550" y="2790825"/>
          <p14:tracePt t="12548" x="3902075" y="2790825"/>
          <p14:tracePt t="12551" x="3911600" y="2790825"/>
          <p14:tracePt t="12552" x="3919538" y="2781300"/>
          <p14:tracePt t="12554" x="3929063" y="2781300"/>
          <p14:tracePt t="12556" x="3938588" y="2781300"/>
          <p14:tracePt t="12558" x="3948113" y="2781300"/>
          <p14:tracePt t="12559" x="3956050" y="2771775"/>
          <p14:tracePt t="12564" x="3975100" y="2771775"/>
          <p14:tracePt t="12565" x="3984625" y="2771775"/>
          <p14:tracePt t="12566" x="3992563" y="2771775"/>
          <p14:tracePt t="12569" x="4011613" y="2763838"/>
          <p14:tracePt t="12573" x="4021138" y="2763838"/>
          <p14:tracePt t="12574" x="4029075" y="2763838"/>
          <p14:tracePt t="12576" x="4038600" y="2763838"/>
          <p14:tracePt t="12579" x="4057650" y="2763838"/>
          <p14:tracePt t="12581" x="4065588" y="2763838"/>
          <p14:tracePt t="12583" x="4075113" y="2754313"/>
          <p14:tracePt t="12586" x="4084638" y="2754313"/>
          <p14:tracePt t="12587" x="4094163" y="2754313"/>
          <p14:tracePt t="12589" x="4102100" y="2754313"/>
          <p14:tracePt t="12590" x="4111625" y="2754313"/>
          <p14:tracePt t="12595" x="4129088" y="2754313"/>
          <p14:tracePt t="12598" x="4148138" y="2744788"/>
          <p14:tracePt t="12601" x="4157663" y="2744788"/>
          <p14:tracePt t="12603" x="4165600" y="2744788"/>
          <p14:tracePt t="12605" x="4175125" y="2744788"/>
          <p14:tracePt t="12610" x="4184650" y="2744788"/>
          <p14:tracePt t="12612" x="4194175" y="2744788"/>
          <p14:tracePt t="12614" x="4202113" y="2744788"/>
          <p14:tracePt t="12616" x="4211638" y="2744788"/>
          <p14:tracePt t="12618" x="4221163" y="2744788"/>
          <p14:tracePt t="12620" x="4230688" y="2744788"/>
          <p14:tracePt t="12625" x="4238625" y="2744788"/>
          <p14:tracePt t="12628" x="4248150" y="2744788"/>
          <p14:tracePt t="12631" x="4257675" y="2744788"/>
          <p14:tracePt t="12635" x="4267200" y="2744788"/>
          <p14:tracePt t="12638" x="4275138" y="2744788"/>
          <p14:tracePt t="12642" x="4284663" y="2744788"/>
          <p14:tracePt t="12653" x="4294188" y="2744788"/>
          <p14:tracePt t="12661" x="4303713" y="2744788"/>
          <p14:tracePt t="12669" x="4311650" y="2744788"/>
          <p14:tracePt t="12678" x="4321175" y="2744788"/>
          <p14:tracePt t="12680" x="4321175" y="2735263"/>
          <p14:tracePt t="12686" x="4330700" y="2735263"/>
          <p14:tracePt t="12696" x="4340225" y="2735263"/>
          <p14:tracePt t="12706" x="4348163" y="2727325"/>
          <p14:tracePt t="12712" x="4357688" y="2727325"/>
          <p14:tracePt t="12717" x="4367213" y="2727325"/>
          <p14:tracePt t="12722" x="4376738" y="2727325"/>
          <p14:tracePt t="12727" x="4384675" y="2717800"/>
          <p14:tracePt t="12733" x="4394200" y="2717800"/>
          <p14:tracePt t="12781" x="4403725" y="2717800"/>
          <p14:tracePt t="14822" x="4403725" y="2727325"/>
          <p14:tracePt t="14838" x="4403725" y="2735263"/>
          <p14:tracePt t="14848" x="4394200" y="2735263"/>
          <p14:tracePt t="14858" x="4394200" y="2744788"/>
          <p14:tracePt t="14866" x="4384675" y="2754313"/>
          <p14:tracePt t="14873" x="4384675" y="2763838"/>
          <p14:tracePt t="14877" x="4376738" y="2771775"/>
          <p14:tracePt t="14883" x="4376738" y="2781300"/>
          <p14:tracePt t="14886" x="4376738" y="2790825"/>
          <p14:tracePt t="14890" x="4367213" y="2790825"/>
          <p14:tracePt t="14896" x="4367213" y="2800350"/>
          <p14:tracePt t="14899" x="4357688" y="2808288"/>
          <p14:tracePt t="14904" x="4357688" y="2817813"/>
          <p14:tracePt t="14910" x="4357688" y="2827338"/>
          <p14:tracePt t="14916" x="4357688" y="2836863"/>
          <p14:tracePt t="14921" x="4357688" y="2844800"/>
          <p14:tracePt t="14941" x="4357688" y="2854325"/>
          <p14:tracePt t="14973" x="4348163" y="2863850"/>
          <p14:tracePt t="17754" x="4348163" y="2854325"/>
          <p14:tracePt t="17807" x="4348163" y="2844800"/>
          <p14:tracePt t="17823" x="4348163" y="2836863"/>
          <p14:tracePt t="17847" x="4348163" y="2827338"/>
          <p14:tracePt t="35392" x="4348163" y="2836863"/>
          <p14:tracePt t="35396" x="4348163" y="2844800"/>
          <p14:tracePt t="35404" x="4348163" y="2854325"/>
          <p14:tracePt t="35413" x="4348163" y="2863850"/>
          <p14:tracePt t="35420" x="4348163" y="2873375"/>
          <p14:tracePt t="35428" x="4348163" y="2881313"/>
          <p14:tracePt t="35439" x="4348163" y="2890838"/>
          <p14:tracePt t="35448" x="4348163" y="2900363"/>
          <p14:tracePt t="35467" x="4348163" y="2909888"/>
          <p14:tracePt t="35478" x="4348163" y="2917825"/>
          <p14:tracePt t="35489" x="4348163" y="2927350"/>
          <p14:tracePt t="35496" x="4348163" y="2936875"/>
          <p14:tracePt t="35501" x="4348163" y="2946400"/>
          <p14:tracePt t="35512" x="4357688" y="2954338"/>
          <p14:tracePt t="35522" x="4357688" y="2963863"/>
          <p14:tracePt t="35543" x="4357688" y="2973388"/>
          <p14:tracePt t="35582" x="4357688" y="2982913"/>
          <p14:tracePt t="35589" x="4357688" y="2990850"/>
          <p14:tracePt t="35596" x="4357688" y="3000375"/>
          <p14:tracePt t="35609" x="4357688" y="3009900"/>
          <p14:tracePt t="35617" x="4357688" y="3017838"/>
          <p14:tracePt t="35624" x="4367213" y="3017838"/>
          <p14:tracePt t="35630" x="4367213" y="3027363"/>
          <p14:tracePt t="37528" x="4357688" y="3027363"/>
          <p14:tracePt t="37531" x="4340225" y="3027363"/>
          <p14:tracePt t="37534" x="4321175" y="3027363"/>
          <p14:tracePt t="37536" x="4303713" y="3027363"/>
          <p14:tracePt t="37539" x="4284663" y="3027363"/>
          <p14:tracePt t="37541" x="4267200" y="3027363"/>
          <p14:tracePt t="37545" x="4230688" y="3027363"/>
          <p14:tracePt t="37548" x="4202113" y="3027363"/>
          <p14:tracePt t="37550" x="4184650" y="3027363"/>
          <p14:tracePt t="37551" x="4165600" y="3027363"/>
          <p14:tracePt t="37553" x="4138613" y="3027363"/>
          <p14:tracePt t="37555" x="4111625" y="3027363"/>
          <p14:tracePt t="37557" x="4094163" y="3027363"/>
          <p14:tracePt t="37562" x="4021138" y="3027363"/>
          <p14:tracePt t="37564" x="3992563" y="3027363"/>
          <p14:tracePt t="37565" x="3975100" y="3027363"/>
          <p14:tracePt t="37566" x="3956050" y="3027363"/>
          <p14:tracePt t="37567" x="3948113" y="3027363"/>
          <p14:tracePt t="37568" x="3929063" y="3027363"/>
          <p14:tracePt t="37569" x="3911600" y="3027363"/>
          <p14:tracePt t="37570" x="3892550" y="3027363"/>
          <p14:tracePt t="37572" x="3865563" y="3027363"/>
          <p14:tracePt t="37573" x="3838575" y="3027363"/>
          <p14:tracePt t="37575" x="3792538" y="3027363"/>
          <p14:tracePt t="37577" x="3756025" y="3017838"/>
          <p14:tracePt t="37578" x="3729038" y="3017838"/>
          <p14:tracePt t="37579" x="3709988" y="3009900"/>
          <p14:tracePt t="37580" x="3692525" y="3009900"/>
          <p14:tracePt t="37581" x="3673475" y="3009900"/>
          <p14:tracePt t="37581" x="3646488" y="3009900"/>
          <p14:tracePt t="37582" x="3629025" y="3000375"/>
          <p14:tracePt t="37583" x="3600450" y="3000375"/>
          <p14:tracePt t="37584" x="3573463" y="3000375"/>
          <p14:tracePt t="37585" x="3536950" y="2990850"/>
          <p14:tracePt t="37587" x="3519488" y="2990850"/>
          <p14:tracePt t="37589" x="3509963" y="2990850"/>
          <p14:tracePt t="37590" x="3490913" y="2990850"/>
          <p14:tracePt t="37591" x="3455988" y="2990850"/>
          <p14:tracePt t="37593" x="3427413" y="2990850"/>
          <p14:tracePt t="37594" x="3400425" y="2982913"/>
          <p14:tracePt t="37594" x="3354388" y="2982913"/>
          <p14:tracePt t="37596" x="3317875" y="2982913"/>
          <p14:tracePt t="37597" x="3273425" y="2973388"/>
          <p14:tracePt t="37598" x="3236913" y="2973388"/>
          <p14:tracePt t="37599" x="3190875" y="2954338"/>
          <p14:tracePt t="37599" x="3154363" y="2954338"/>
          <p14:tracePt t="37602" x="3108325" y="2954338"/>
          <p14:tracePt t="37602" x="3071813" y="2954338"/>
          <p14:tracePt t="37605" x="3027363" y="2946400"/>
          <p14:tracePt t="37606" x="2990850" y="2946400"/>
          <p14:tracePt t="37608" x="2908300" y="2936875"/>
          <p14:tracePt t="37609" x="2862263" y="2936875"/>
          <p14:tracePt t="37610" x="2808288" y="2936875"/>
          <p14:tracePt t="37611" x="2689225" y="2927350"/>
          <p14:tracePt t="37613" x="2652713" y="2917825"/>
          <p14:tracePt t="37614" x="2598738" y="2917825"/>
          <p14:tracePt t="37615" x="2552700" y="2909888"/>
          <p14:tracePt t="37616" x="2489200" y="2890838"/>
          <p14:tracePt t="37617" x="2452688" y="2890838"/>
          <p14:tracePt t="37617" x="2379663" y="2881313"/>
          <p14:tracePt t="37618" x="2324100" y="2873375"/>
          <p14:tracePt t="37620" x="2260600" y="2854325"/>
          <p14:tracePt t="37622" x="2187575" y="2854325"/>
          <p14:tracePt t="37624" x="2051050" y="2844800"/>
          <p14:tracePt t="37628" x="1768475" y="2808288"/>
          <p14:tracePt t="37630" x="1649413" y="2781300"/>
          <p14:tracePt t="37631" x="1595438" y="2781300"/>
          <p14:tracePt t="37633" x="1531938" y="2771775"/>
          <p14:tracePt t="37634" x="1458913" y="2754313"/>
          <p14:tracePt t="37636" x="1322388" y="2744788"/>
          <p14:tracePt t="37639" x="1149350" y="2717800"/>
          <p14:tracePt t="37641" x="1030288" y="2698750"/>
          <p14:tracePt t="37644" x="838200" y="2662238"/>
          <p14:tracePt t="37645" x="774700" y="2662238"/>
          <p14:tracePt t="37646" x="720725" y="2654300"/>
          <p14:tracePt t="37647" x="674688" y="2635250"/>
          <p14:tracePt t="37648" x="620713" y="2635250"/>
          <p14:tracePt t="37649" x="565150" y="2625725"/>
          <p14:tracePt t="37651" x="501650" y="2617788"/>
          <p14:tracePt t="37652" x="446088" y="2608263"/>
          <p14:tracePt t="37653" x="382588" y="2608263"/>
          <p14:tracePt t="37654" x="328613" y="2589213"/>
          <p14:tracePt t="37654" x="265113" y="2581275"/>
          <p14:tracePt t="37655" x="209550" y="2571750"/>
          <p14:tracePt t="37657" x="163513" y="2554288"/>
          <p14:tracePt t="37658" x="109538" y="2544763"/>
          <p14:tracePt t="37659" x="63500" y="2544763"/>
          <p14:tracePt t="37660" x="9525" y="2535238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View Serializability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692458" y="1102497"/>
            <a:ext cx="7937192" cy="5367972"/>
          </a:xfrm>
        </p:spPr>
        <p:txBody>
          <a:bodyPr/>
          <a:lstStyle/>
          <a:p>
            <a:pPr>
              <a:defRPr/>
            </a:pPr>
            <a:r>
              <a:rPr lang="en-US" dirty="0"/>
              <a:t>Let </a:t>
            </a:r>
            <a:r>
              <a:rPr lang="en-US" i="1" dirty="0"/>
              <a:t>S</a:t>
            </a:r>
            <a:r>
              <a:rPr lang="en-US" dirty="0"/>
              <a:t> and </a:t>
            </a:r>
            <a:r>
              <a:rPr lang="en-US" i="1" dirty="0"/>
              <a:t>S'</a:t>
            </a:r>
            <a:r>
              <a:rPr lang="en-IN" dirty="0"/>
              <a:t> </a:t>
            </a:r>
            <a:r>
              <a:rPr lang="en-US" dirty="0"/>
              <a:t>be two schedules with the same set of transactions. </a:t>
            </a:r>
            <a:r>
              <a:rPr lang="en-US" i="1" dirty="0"/>
              <a:t>S</a:t>
            </a:r>
            <a:r>
              <a:rPr lang="en-US" dirty="0"/>
              <a:t> and </a:t>
            </a:r>
            <a:r>
              <a:rPr lang="en-US" i="1" dirty="0"/>
              <a:t>S' </a:t>
            </a:r>
            <a:r>
              <a:rPr lang="en-US" dirty="0"/>
              <a:t>are </a:t>
            </a:r>
            <a:r>
              <a:rPr lang="en-US" b="1" dirty="0">
                <a:solidFill>
                  <a:srgbClr val="000099"/>
                </a:solidFill>
              </a:rPr>
              <a:t>view equivalent</a:t>
            </a:r>
            <a:r>
              <a:rPr lang="en-US" i="1" dirty="0"/>
              <a:t> </a:t>
            </a:r>
            <a:r>
              <a:rPr lang="en-US" dirty="0"/>
              <a:t>if the following three conditions are met, for each data item </a:t>
            </a:r>
            <a:r>
              <a:rPr lang="en-US" i="1" dirty="0"/>
              <a:t>Q,</a:t>
            </a:r>
            <a:r>
              <a:rPr lang="en-US" dirty="0"/>
              <a:t> </a:t>
            </a:r>
          </a:p>
          <a:p>
            <a:pPr marL="457200" lvl="1" indent="0"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FF9900"/>
                </a:solidFill>
              </a:rPr>
              <a:t>1.   </a:t>
            </a:r>
            <a:r>
              <a:rPr lang="en-US" dirty="0"/>
              <a:t>If in schedule S, transaction </a:t>
            </a:r>
            <a:r>
              <a:rPr lang="en-US" i="1" dirty="0"/>
              <a:t>T</a:t>
            </a:r>
            <a:r>
              <a:rPr lang="en-US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reads the </a:t>
            </a:r>
            <a:r>
              <a:rPr lang="en-US" dirty="0">
                <a:solidFill>
                  <a:srgbClr val="FF0000"/>
                </a:solidFill>
              </a:rPr>
              <a:t>initial value</a:t>
            </a:r>
            <a:r>
              <a:rPr lang="en-US" dirty="0"/>
              <a:t> of </a:t>
            </a:r>
            <a:r>
              <a:rPr lang="en-US" i="1" dirty="0"/>
              <a:t>Q</a:t>
            </a:r>
            <a:r>
              <a:rPr lang="en-US" dirty="0"/>
              <a:t>, then in </a:t>
            </a:r>
          </a:p>
          <a:p>
            <a:pPr marL="457200" lvl="1" indent="0">
              <a:spcBef>
                <a:spcPts val="0"/>
              </a:spcBef>
              <a:buNone/>
              <a:defRPr/>
            </a:pPr>
            <a:r>
              <a:rPr lang="en-US" dirty="0"/>
              <a:t>      schedule </a:t>
            </a:r>
            <a:r>
              <a:rPr lang="en-US" i="1" dirty="0"/>
              <a:t>S'</a:t>
            </a:r>
            <a:r>
              <a:rPr lang="en-US" altLang="ja-JP" dirty="0"/>
              <a:t> also transaction </a:t>
            </a:r>
            <a:r>
              <a:rPr lang="en-US" altLang="ja-JP" i="1" dirty="0"/>
              <a:t>T</a:t>
            </a:r>
            <a:r>
              <a:rPr lang="en-US" altLang="ja-JP" i="1" baseline="-25000" dirty="0"/>
              <a:t>i</a:t>
            </a:r>
            <a:r>
              <a:rPr lang="en-US" altLang="ja-JP" i="1" dirty="0"/>
              <a:t> </a:t>
            </a:r>
            <a:r>
              <a:rPr lang="en-US" altLang="ja-JP" dirty="0"/>
              <a:t> must read the initial value of </a:t>
            </a:r>
            <a:r>
              <a:rPr lang="en-US" altLang="ja-JP" i="1" dirty="0"/>
              <a:t>Q.</a:t>
            </a:r>
          </a:p>
          <a:p>
            <a:pPr marL="457200" lvl="1" indent="0"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FF9900"/>
                </a:solidFill>
              </a:rPr>
              <a:t>2.</a:t>
            </a:r>
            <a:r>
              <a:rPr lang="en-US" dirty="0"/>
              <a:t>   If in schedule S transaction </a:t>
            </a:r>
            <a:r>
              <a:rPr lang="en-US" i="1" dirty="0"/>
              <a:t>T</a:t>
            </a:r>
            <a:r>
              <a:rPr lang="en-US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executes </a:t>
            </a:r>
            <a:r>
              <a:rPr lang="en-US" b="1" dirty="0"/>
              <a:t>read</a:t>
            </a:r>
            <a:r>
              <a:rPr lang="en-US" dirty="0"/>
              <a:t>(</a:t>
            </a:r>
            <a:r>
              <a:rPr lang="en-US" i="1" dirty="0"/>
              <a:t>Q)</a:t>
            </a:r>
            <a:r>
              <a:rPr lang="en-US" dirty="0"/>
              <a:t>, and that value was </a:t>
            </a:r>
          </a:p>
          <a:p>
            <a:pPr marL="457200" lvl="1" indent="0">
              <a:spcBef>
                <a:spcPts val="0"/>
              </a:spcBef>
              <a:buNone/>
              <a:defRPr/>
            </a:pPr>
            <a:r>
              <a:rPr lang="en-US" dirty="0"/>
              <a:t>      produced by transaction </a:t>
            </a:r>
            <a:r>
              <a:rPr lang="en-US" i="1" dirty="0"/>
              <a:t>T</a:t>
            </a:r>
            <a:r>
              <a:rPr lang="en-US" i="1" baseline="-25000" dirty="0"/>
              <a:t>j</a:t>
            </a:r>
            <a:r>
              <a:rPr lang="en-US" dirty="0"/>
              <a:t> </a:t>
            </a:r>
            <a:r>
              <a:rPr lang="en-US" i="1" dirty="0"/>
              <a:t> </a:t>
            </a:r>
            <a:r>
              <a:rPr lang="en-US" dirty="0"/>
              <a:t>(if any), then in schedule </a:t>
            </a:r>
            <a:r>
              <a:rPr lang="en-US" i="1" dirty="0"/>
              <a:t>S</a:t>
            </a:r>
            <a:r>
              <a:rPr lang="en-IN" i="1" dirty="0"/>
              <a:t>'</a:t>
            </a:r>
            <a:r>
              <a:rPr lang="en-US" altLang="ja-JP" dirty="0"/>
              <a:t> also </a:t>
            </a:r>
          </a:p>
          <a:p>
            <a:pPr marL="457200" lvl="1" indent="0">
              <a:spcBef>
                <a:spcPts val="0"/>
              </a:spcBef>
              <a:buNone/>
              <a:defRPr/>
            </a:pPr>
            <a:r>
              <a:rPr lang="en-US" altLang="ja-JP" dirty="0"/>
              <a:t>      transaction </a:t>
            </a:r>
            <a:r>
              <a:rPr lang="en-US" altLang="ja-JP" i="1" dirty="0"/>
              <a:t>T</a:t>
            </a:r>
            <a:r>
              <a:rPr lang="en-US" altLang="ja-JP" i="1" baseline="-25000" dirty="0"/>
              <a:t>i</a:t>
            </a:r>
            <a:r>
              <a:rPr lang="en-US" altLang="ja-JP" dirty="0"/>
              <a:t> must read the value of </a:t>
            </a:r>
            <a:r>
              <a:rPr lang="en-US" altLang="ja-JP" i="1" dirty="0"/>
              <a:t>Q</a:t>
            </a:r>
            <a:r>
              <a:rPr lang="en-US" altLang="ja-JP" dirty="0"/>
              <a:t> that was produced by the </a:t>
            </a:r>
          </a:p>
          <a:p>
            <a:pPr marL="457200" lvl="1" indent="0">
              <a:spcBef>
                <a:spcPts val="0"/>
              </a:spcBef>
              <a:buNone/>
              <a:defRPr/>
            </a:pPr>
            <a:r>
              <a:rPr lang="en-US" altLang="ja-JP" dirty="0"/>
              <a:t>      same </a:t>
            </a:r>
            <a:r>
              <a:rPr lang="en-US" altLang="ja-JP" b="1" dirty="0"/>
              <a:t>write</a:t>
            </a:r>
            <a:r>
              <a:rPr lang="en-US" altLang="ja-JP" dirty="0"/>
              <a:t>(Q) operation of transaction </a:t>
            </a:r>
            <a:r>
              <a:rPr lang="en-US" altLang="ja-JP" i="1" dirty="0"/>
              <a:t>T</a:t>
            </a:r>
            <a:r>
              <a:rPr lang="en-US" altLang="ja-JP" i="1" baseline="-25000" dirty="0"/>
              <a:t>j</a:t>
            </a:r>
            <a:r>
              <a:rPr lang="en-US" altLang="ja-JP" dirty="0"/>
              <a:t> .</a:t>
            </a:r>
          </a:p>
          <a:p>
            <a:pPr marL="457200" lvl="1" indent="0"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FF9900"/>
                </a:solidFill>
              </a:rPr>
              <a:t>3.   </a:t>
            </a:r>
            <a:r>
              <a:rPr lang="en-US" dirty="0"/>
              <a:t>The transaction (if any) that performs the final </a:t>
            </a:r>
            <a:r>
              <a:rPr lang="en-US" b="1" dirty="0"/>
              <a:t>write</a:t>
            </a:r>
            <a:r>
              <a:rPr lang="en-US" dirty="0"/>
              <a:t>(</a:t>
            </a:r>
            <a:r>
              <a:rPr lang="en-US" i="1" dirty="0"/>
              <a:t>Q</a:t>
            </a:r>
            <a:r>
              <a:rPr lang="en-US" dirty="0"/>
              <a:t>) operation in </a:t>
            </a:r>
          </a:p>
          <a:p>
            <a:pPr marL="457200" lvl="1" indent="0">
              <a:spcBef>
                <a:spcPts val="0"/>
              </a:spcBef>
              <a:buNone/>
              <a:defRPr/>
            </a:pPr>
            <a:r>
              <a:rPr lang="en-US" dirty="0"/>
              <a:t>      schedule </a:t>
            </a:r>
            <a:r>
              <a:rPr lang="en-US" i="1" dirty="0"/>
              <a:t>S </a:t>
            </a:r>
            <a:r>
              <a:rPr lang="en-US" dirty="0"/>
              <a:t>must also perform the final</a:t>
            </a:r>
            <a:r>
              <a:rPr lang="en-US" i="1" dirty="0"/>
              <a:t> </a:t>
            </a:r>
            <a:r>
              <a:rPr lang="en-US" b="1" dirty="0"/>
              <a:t>write</a:t>
            </a:r>
            <a:r>
              <a:rPr lang="en-US" dirty="0"/>
              <a:t>(</a:t>
            </a:r>
            <a:r>
              <a:rPr lang="en-US" i="1" dirty="0"/>
              <a:t>Q</a:t>
            </a:r>
            <a:r>
              <a:rPr lang="en-US" dirty="0"/>
              <a:t>) operation in schedule </a:t>
            </a:r>
            <a:r>
              <a:rPr lang="en-US" i="1" dirty="0"/>
              <a:t>S</a:t>
            </a:r>
            <a:r>
              <a:rPr lang="en-IN" altLang="ja-JP" i="1" dirty="0"/>
              <a:t>'</a:t>
            </a:r>
            <a:r>
              <a:rPr lang="en-US" altLang="ja-JP" i="1" dirty="0"/>
              <a:t>.</a:t>
            </a:r>
          </a:p>
          <a:p>
            <a:pPr marL="400050">
              <a:defRPr/>
            </a:pPr>
            <a:r>
              <a:rPr lang="en-US" dirty="0"/>
              <a:t>As can be seen, view equivalence is also based purely on </a:t>
            </a:r>
            <a:r>
              <a:rPr lang="en-US" b="1" dirty="0"/>
              <a:t>reads </a:t>
            </a:r>
            <a:r>
              <a:rPr lang="en-US" dirty="0"/>
              <a:t>and </a:t>
            </a:r>
            <a:r>
              <a:rPr lang="en-US" b="1" dirty="0"/>
              <a:t>writes</a:t>
            </a:r>
            <a:r>
              <a:rPr lang="en-US" dirty="0"/>
              <a:t> alone.</a:t>
            </a: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93CC0751-3E06-44C0-85AA-77C23CAA22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030"/>
    </mc:Choice>
    <mc:Fallback>
      <p:transition spd="slow" advTm="76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147" x="209550" y="2562225"/>
          <p14:tracePt t="18153" x="219075" y="2562225"/>
          <p14:tracePt t="18159" x="228600" y="2562225"/>
          <p14:tracePt t="18162" x="236538" y="2562225"/>
          <p14:tracePt t="18165" x="246063" y="2562225"/>
          <p14:tracePt t="18168" x="255588" y="2562225"/>
          <p14:tracePt t="18171" x="265113" y="2562225"/>
          <p14:tracePt t="18182" x="273050" y="2562225"/>
          <p14:tracePt t="18206" x="282575" y="2562225"/>
          <p14:tracePt t="18221" x="292100" y="2562225"/>
          <p14:tracePt t="18231" x="301625" y="2562225"/>
          <p14:tracePt t="18252" x="309563" y="2562225"/>
          <p14:tracePt t="18309" x="319088" y="2562225"/>
          <p14:tracePt t="18328" x="328613" y="2562225"/>
          <p14:tracePt t="18337" x="336550" y="2562225"/>
          <p14:tracePt t="18345" x="346075" y="2562225"/>
          <p14:tracePt t="18351" x="355600" y="2562225"/>
          <p14:tracePt t="18356" x="365125" y="2562225"/>
          <p14:tracePt t="18361" x="373063" y="2562225"/>
          <p14:tracePt t="18370" x="382588" y="2562225"/>
          <p14:tracePt t="18374" x="392113" y="2562225"/>
          <p14:tracePt t="18377" x="401638" y="2562225"/>
          <p14:tracePt t="18380" x="409575" y="2562225"/>
          <p14:tracePt t="18384" x="419100" y="2562225"/>
          <p14:tracePt t="18387" x="428625" y="2562225"/>
          <p14:tracePt t="18391" x="438150" y="2562225"/>
          <p14:tracePt t="18394" x="446088" y="2562225"/>
          <p14:tracePt t="18398" x="455613" y="2562225"/>
          <p14:tracePt t="18401" x="465138" y="2562225"/>
          <p14:tracePt t="18405" x="474663" y="2571750"/>
          <p14:tracePt t="18407" x="482600" y="2571750"/>
          <p14:tracePt t="18412" x="492125" y="2571750"/>
          <p14:tracePt t="18413" x="501650" y="2571750"/>
          <p14:tracePt t="18418" x="511175" y="2571750"/>
          <p14:tracePt t="18421" x="519113" y="2571750"/>
          <p14:tracePt t="18423" x="528638" y="2571750"/>
          <p14:tracePt t="18425" x="538163" y="2571750"/>
          <p14:tracePt t="18431" x="547688" y="2571750"/>
          <p14:tracePt t="18436" x="565150" y="2571750"/>
          <p14:tracePt t="18439" x="574675" y="2571750"/>
          <p14:tracePt t="18442" x="584200" y="2571750"/>
          <p14:tracePt t="18447" x="592138" y="2571750"/>
          <p14:tracePt t="18451" x="601663" y="2571750"/>
          <p14:tracePt t="18453" x="611188" y="2571750"/>
          <p14:tracePt t="18456" x="620713" y="2571750"/>
          <p14:tracePt t="18459" x="628650" y="2571750"/>
          <p14:tracePt t="18464" x="638175" y="2571750"/>
          <p14:tracePt t="18476" x="647700" y="2571750"/>
          <p14:tracePt t="18481" x="655638" y="2571750"/>
          <p14:tracePt t="18493" x="665163" y="2571750"/>
          <p14:tracePt t="18502" x="674688" y="2571750"/>
          <p14:tracePt t="18510" x="674688" y="2581275"/>
          <p14:tracePt t="18519" x="684213" y="2581275"/>
          <p14:tracePt t="18541" x="692150" y="2581275"/>
          <p14:tracePt t="18563" x="701675" y="2581275"/>
          <p14:tracePt t="18570" x="711200" y="2581275"/>
          <p14:tracePt t="18575" x="720725" y="2581275"/>
          <p14:tracePt t="18579" x="728663" y="2581275"/>
          <p14:tracePt t="18584" x="738188" y="2581275"/>
          <p14:tracePt t="18590" x="747713" y="2581275"/>
          <p14:tracePt t="18698" x="757238" y="2581275"/>
          <p14:tracePt t="18711" x="765175" y="2581275"/>
          <p14:tracePt t="18717" x="774700" y="2581275"/>
          <p14:tracePt t="18725" x="784225" y="2581275"/>
          <p14:tracePt t="18730" x="793750" y="2571750"/>
          <p14:tracePt t="18738" x="801688" y="2571750"/>
          <p14:tracePt t="18741" x="801688" y="2562225"/>
          <p14:tracePt t="18747" x="811213" y="2562225"/>
          <p14:tracePt t="18751" x="820738" y="2562225"/>
          <p14:tracePt t="18755" x="820738" y="2554288"/>
          <p14:tracePt t="18757" x="830263" y="2554288"/>
          <p14:tracePt t="18763" x="838200" y="2554288"/>
          <p14:tracePt t="18765" x="838200" y="2544763"/>
          <p14:tracePt t="18771" x="847725" y="2544763"/>
          <p14:tracePt t="18852" x="847725" y="2535238"/>
          <p14:tracePt t="18909" x="857250" y="2525713"/>
          <p14:tracePt t="75113" x="857250" y="2517775"/>
          <p14:tracePt t="75116" x="857250" y="2498725"/>
          <p14:tracePt t="75119" x="847725" y="2462213"/>
          <p14:tracePt t="75121" x="830263" y="2444750"/>
          <p14:tracePt t="75123" x="820738" y="2425700"/>
          <p14:tracePt t="75125" x="801688" y="2398713"/>
          <p14:tracePt t="75131" x="747713" y="2325688"/>
          <p14:tracePt t="75132" x="728663" y="2306638"/>
          <p14:tracePt t="75135" x="692150" y="2252663"/>
          <p14:tracePt t="75137" x="665163" y="2216150"/>
          <p14:tracePt t="75138" x="647700" y="2197100"/>
          <p14:tracePt t="75140" x="628650" y="2170113"/>
          <p14:tracePt t="75141" x="611188" y="2152650"/>
          <p14:tracePt t="75142" x="584200" y="2133600"/>
          <p14:tracePt t="75143" x="584200" y="2125663"/>
          <p14:tracePt t="75145" x="565150" y="2097088"/>
          <p14:tracePt t="75147" x="528638" y="2060575"/>
          <p14:tracePt t="75148" x="511175" y="2033588"/>
          <p14:tracePt t="75150" x="492125" y="2016125"/>
          <p14:tracePt t="75151" x="474663" y="1997075"/>
          <p14:tracePt t="75153" x="438150" y="1960563"/>
          <p14:tracePt t="75154" x="409575" y="1933575"/>
          <p14:tracePt t="75155" x="392113" y="1906588"/>
          <p14:tracePt t="75156" x="382588" y="1887538"/>
          <p14:tracePt t="75157" x="346075" y="1870075"/>
          <p14:tracePt t="75158" x="328613" y="1860550"/>
          <p14:tracePt t="75159" x="309563" y="1833563"/>
          <p14:tracePt t="75161" x="273050" y="1804988"/>
          <p14:tracePt t="75162" x="265113" y="1787525"/>
          <p14:tracePt t="75163" x="236538" y="1751013"/>
          <p14:tracePt t="75164" x="209550" y="1741488"/>
          <p14:tracePt t="75165" x="192088" y="1724025"/>
          <p14:tracePt t="75166" x="173038" y="1704975"/>
          <p14:tracePt t="75167" x="146050" y="1668463"/>
          <p14:tracePt t="75168" x="127000" y="1660525"/>
          <p14:tracePt t="75169" x="100013" y="1631950"/>
          <p14:tracePt t="75170" x="82550" y="1624013"/>
          <p14:tracePt t="75171" x="63500" y="1604963"/>
          <p14:tracePt t="75172" x="46038" y="1587500"/>
          <p14:tracePt t="75173" x="26988" y="1568450"/>
          <p14:tracePt t="75174" x="0" y="1531938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View Serializability (Cont.)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683580" y="1102497"/>
            <a:ext cx="7634797" cy="5367972"/>
          </a:xfrm>
        </p:spPr>
        <p:txBody>
          <a:bodyPr/>
          <a:lstStyle/>
          <a:p>
            <a:pPr>
              <a:tabLst>
                <a:tab pos="1890713" algn="l"/>
                <a:tab pos="2338388" algn="l"/>
                <a:tab pos="2914650" algn="l"/>
                <a:tab pos="3203575" algn="l"/>
                <a:tab pos="3881438" algn="l"/>
                <a:tab pos="4286250" algn="l"/>
              </a:tabLst>
            </a:pPr>
            <a:r>
              <a:rPr lang="en-US" altLang="en-US" dirty="0"/>
              <a:t>A schedule </a:t>
            </a:r>
            <a:r>
              <a:rPr lang="en-US" altLang="en-US" i="1" dirty="0"/>
              <a:t>S</a:t>
            </a:r>
            <a:r>
              <a:rPr lang="en-US" altLang="en-US" dirty="0"/>
              <a:t> is </a:t>
            </a:r>
            <a:r>
              <a:rPr lang="en-US" altLang="en-US" b="1" dirty="0">
                <a:solidFill>
                  <a:srgbClr val="000099"/>
                </a:solidFill>
              </a:rPr>
              <a:t>view serializable</a:t>
            </a:r>
            <a:r>
              <a:rPr lang="en-US" altLang="en-US" i="1" dirty="0"/>
              <a:t> </a:t>
            </a:r>
            <a:r>
              <a:rPr lang="en-US" altLang="en-US" dirty="0"/>
              <a:t>if it is view equivalent to a serial schedule.</a:t>
            </a:r>
          </a:p>
          <a:p>
            <a:pPr>
              <a:tabLst>
                <a:tab pos="1890713" algn="l"/>
                <a:tab pos="2338388" algn="l"/>
                <a:tab pos="2914650" algn="l"/>
                <a:tab pos="3203575" algn="l"/>
                <a:tab pos="3881438" algn="l"/>
                <a:tab pos="4286250" algn="l"/>
              </a:tabLst>
            </a:pPr>
            <a:r>
              <a:rPr lang="en-US" altLang="en-US" dirty="0"/>
              <a:t>Every conflict serializable schedule is also view serializable.</a:t>
            </a:r>
          </a:p>
          <a:p>
            <a:pPr>
              <a:tabLst>
                <a:tab pos="1890713" algn="l"/>
                <a:tab pos="2338388" algn="l"/>
                <a:tab pos="2914650" algn="l"/>
                <a:tab pos="3203575" algn="l"/>
                <a:tab pos="3881438" algn="l"/>
                <a:tab pos="4286250" algn="l"/>
              </a:tabLst>
            </a:pPr>
            <a:r>
              <a:rPr lang="en-US" altLang="en-US" dirty="0"/>
              <a:t>Below is a schedule which is view-serializable but </a:t>
            </a:r>
            <a:r>
              <a:rPr lang="en-US" altLang="en-US" i="1" dirty="0">
                <a:solidFill>
                  <a:srgbClr val="FF0000"/>
                </a:solidFill>
              </a:rPr>
              <a:t>not</a:t>
            </a:r>
            <a:r>
              <a:rPr lang="en-US" altLang="en-US" i="1" dirty="0"/>
              <a:t> </a:t>
            </a:r>
            <a:r>
              <a:rPr lang="en-US" altLang="en-US" dirty="0"/>
              <a:t>conflict serializable.</a:t>
            </a:r>
            <a:br>
              <a:rPr lang="en-US" altLang="en-US" dirty="0"/>
            </a:br>
            <a:endParaRPr lang="en-US" altLang="en-US" dirty="0"/>
          </a:p>
          <a:p>
            <a:pPr>
              <a:buFont typeface="Monotype Sorts" charset="2"/>
              <a:buNone/>
              <a:tabLst>
                <a:tab pos="1890713" algn="l"/>
                <a:tab pos="2338388" algn="l"/>
                <a:tab pos="2914650" algn="l"/>
                <a:tab pos="3203575" algn="l"/>
                <a:tab pos="3881438" algn="l"/>
                <a:tab pos="4286250" algn="l"/>
              </a:tabLst>
            </a:pPr>
            <a:r>
              <a:rPr lang="en-US" altLang="en-US" dirty="0"/>
              <a:t>		</a:t>
            </a:r>
          </a:p>
          <a:p>
            <a:pPr>
              <a:buFont typeface="Monotype Sorts" charset="2"/>
              <a:buNone/>
              <a:tabLst>
                <a:tab pos="1890713" algn="l"/>
                <a:tab pos="2338388" algn="l"/>
                <a:tab pos="2914650" algn="l"/>
                <a:tab pos="3203575" algn="l"/>
                <a:tab pos="3881438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890713" algn="l"/>
                <a:tab pos="2338388" algn="l"/>
                <a:tab pos="2914650" algn="l"/>
                <a:tab pos="3203575" algn="l"/>
                <a:tab pos="3881438" algn="l"/>
                <a:tab pos="4286250" algn="l"/>
              </a:tabLst>
            </a:pPr>
            <a:endParaRPr lang="en-US" altLang="en-US" dirty="0"/>
          </a:p>
          <a:p>
            <a:pPr>
              <a:buFont typeface="Monotype Sorts" charset="2"/>
              <a:buNone/>
              <a:tabLst>
                <a:tab pos="1890713" algn="l"/>
                <a:tab pos="2338388" algn="l"/>
                <a:tab pos="2914650" algn="l"/>
                <a:tab pos="3203575" algn="l"/>
                <a:tab pos="3881438" algn="l"/>
                <a:tab pos="4286250" algn="l"/>
              </a:tabLst>
            </a:pPr>
            <a:endParaRPr lang="en-US" altLang="en-US" dirty="0"/>
          </a:p>
          <a:p>
            <a:pPr>
              <a:tabLst>
                <a:tab pos="1890713" algn="l"/>
                <a:tab pos="2338388" algn="l"/>
                <a:tab pos="2914650" algn="l"/>
                <a:tab pos="3203575" algn="l"/>
                <a:tab pos="3881438" algn="l"/>
                <a:tab pos="4286250" algn="l"/>
              </a:tabLst>
            </a:pPr>
            <a:r>
              <a:rPr lang="en-US" altLang="en-US" dirty="0"/>
              <a:t>What serial schedule is above equivalent to?</a:t>
            </a:r>
          </a:p>
          <a:p>
            <a:pPr lvl="1">
              <a:tabLst>
                <a:tab pos="1890713" algn="l"/>
                <a:tab pos="2338388" algn="l"/>
                <a:tab pos="2914650" algn="l"/>
                <a:tab pos="3203575" algn="l"/>
                <a:tab pos="3881438" algn="l"/>
                <a:tab pos="4286250" algn="l"/>
              </a:tabLst>
            </a:pPr>
            <a:r>
              <a:rPr lang="en-US" altLang="en-US" dirty="0"/>
              <a:t>&lt; </a:t>
            </a:r>
            <a:r>
              <a:rPr lang="en-US" altLang="en-US" i="1" dirty="0"/>
              <a:t>T</a:t>
            </a:r>
            <a:r>
              <a:rPr lang="en-US" altLang="en-US" baseline="-25000" dirty="0"/>
              <a:t>27</a:t>
            </a:r>
            <a:r>
              <a:rPr lang="en-US" altLang="en-US" dirty="0"/>
              <a:t>,</a:t>
            </a:r>
            <a:r>
              <a:rPr lang="zh-TW" altLang="en-US" dirty="0"/>
              <a:t> </a:t>
            </a:r>
            <a:r>
              <a:rPr lang="en-US" altLang="zh-TW" i="1" dirty="0"/>
              <a:t>T</a:t>
            </a:r>
            <a:r>
              <a:rPr lang="en-US" altLang="zh-TW" baseline="-25000" dirty="0"/>
              <a:t>28</a:t>
            </a:r>
            <a:r>
              <a:rPr lang="en-US" altLang="zh-TW" dirty="0"/>
              <a:t>,</a:t>
            </a:r>
            <a:r>
              <a:rPr lang="zh-TW" altLang="en-US" dirty="0"/>
              <a:t> </a:t>
            </a:r>
            <a:r>
              <a:rPr lang="en-US" altLang="zh-TW" i="1" dirty="0"/>
              <a:t>T</a:t>
            </a:r>
            <a:r>
              <a:rPr lang="en-US" altLang="zh-TW" baseline="-25000" dirty="0"/>
              <a:t>29</a:t>
            </a:r>
            <a:r>
              <a:rPr lang="en-US" altLang="en-US" dirty="0"/>
              <a:t> &gt;</a:t>
            </a:r>
          </a:p>
          <a:p>
            <a:pPr>
              <a:tabLst>
                <a:tab pos="1890713" algn="l"/>
                <a:tab pos="2338388" algn="l"/>
                <a:tab pos="2914650" algn="l"/>
                <a:tab pos="3203575" algn="l"/>
                <a:tab pos="3881438" algn="l"/>
                <a:tab pos="4286250" algn="l"/>
              </a:tabLst>
            </a:pPr>
            <a:r>
              <a:rPr lang="en-US" altLang="en-US" dirty="0"/>
              <a:t>Every view serializable schedule that is not conflict serializable has </a:t>
            </a:r>
            <a:r>
              <a:rPr lang="en-US" altLang="en-US" b="1" dirty="0">
                <a:solidFill>
                  <a:srgbClr val="000099"/>
                </a:solidFill>
              </a:rPr>
              <a:t>blind writes</a:t>
            </a:r>
            <a:r>
              <a:rPr lang="en-US" altLang="en-US" b="1" dirty="0"/>
              <a:t>.</a:t>
            </a:r>
          </a:p>
        </p:txBody>
      </p:sp>
      <p:pic>
        <p:nvPicPr>
          <p:cNvPr id="26628" name="Picture 4" descr="New PDF from Images Output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368" y="2484783"/>
            <a:ext cx="3487641" cy="1570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B40844E-5812-4E44-A001-809CE6C7CE9B}"/>
              </a:ext>
            </a:extLst>
          </p:cNvPr>
          <p:cNvSpPr txBox="1"/>
          <p:nvPr/>
        </p:nvSpPr>
        <p:spPr>
          <a:xfrm>
            <a:off x="1182757" y="5416949"/>
            <a:ext cx="7344121" cy="8309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Blind write: Perform write operations without having performed read operations.</a:t>
            </a:r>
          </a:p>
          <a:p>
            <a:r>
              <a:rPr lang="en-US" altLang="zh-TW" dirty="0"/>
              <a:t>Write operations in </a:t>
            </a:r>
            <a:r>
              <a:rPr lang="en-US" altLang="zh-TW" i="1" dirty="0"/>
              <a:t>T</a:t>
            </a:r>
            <a:r>
              <a:rPr lang="en-US" altLang="zh-TW" baseline="-25000" dirty="0"/>
              <a:t>28</a:t>
            </a:r>
            <a:r>
              <a:rPr lang="en-US" altLang="zh-TW" dirty="0"/>
              <a:t> and </a:t>
            </a:r>
            <a:r>
              <a:rPr lang="en-US" altLang="zh-TW" i="1" dirty="0"/>
              <a:t>T</a:t>
            </a:r>
            <a:r>
              <a:rPr lang="en-US" altLang="zh-TW" baseline="-25000" dirty="0"/>
              <a:t>29</a:t>
            </a:r>
            <a:r>
              <a:rPr lang="en-US" altLang="zh-TW" dirty="0"/>
              <a:t> are blind writes.</a:t>
            </a:r>
          </a:p>
          <a:p>
            <a:pPr algn="r"/>
            <a:r>
              <a:rPr lang="en-US" altLang="zh-TW" dirty="0"/>
              <a:t>-- page 868</a:t>
            </a:r>
            <a:endParaRPr lang="zh-TW" altLang="en-US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37E8E68E-1FBB-4272-A358-CB593185E0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064"/>
    </mc:Choice>
    <mc:Fallback>
      <p:transition spd="slow" advTm="183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322" x="17463" y="1833563"/>
          <p14:tracePt t="19324" x="26988" y="1841500"/>
          <p14:tracePt t="19325" x="36513" y="1841500"/>
          <p14:tracePt t="19327" x="53975" y="1851025"/>
          <p14:tracePt t="19329" x="63500" y="1851025"/>
          <p14:tracePt t="19331" x="82550" y="1860550"/>
          <p14:tracePt t="19333" x="82550" y="1870075"/>
          <p14:tracePt t="19334" x="90488" y="1870075"/>
          <p14:tracePt t="19335" x="100013" y="1870075"/>
          <p14:tracePt t="19336" x="109538" y="1870075"/>
          <p14:tracePt t="19337" x="119063" y="1878013"/>
          <p14:tracePt t="19338" x="127000" y="1878013"/>
          <p14:tracePt t="19340" x="136525" y="1878013"/>
          <p14:tracePt t="19341" x="136525" y="1887538"/>
          <p14:tracePt t="19344" x="155575" y="1887538"/>
          <p14:tracePt t="19344" x="155575" y="1897063"/>
          <p14:tracePt t="19347" x="163513" y="1897063"/>
          <p14:tracePt t="19349" x="173038" y="1906588"/>
          <p14:tracePt t="19350" x="182563" y="1906588"/>
          <p14:tracePt t="19352" x="192088" y="1914525"/>
          <p14:tracePt t="19354" x="200025" y="1914525"/>
          <p14:tracePt t="19356" x="200025" y="1924050"/>
          <p14:tracePt t="19358" x="209550" y="1924050"/>
          <p14:tracePt t="19359" x="219075" y="1924050"/>
          <p14:tracePt t="19361" x="228600" y="1924050"/>
          <p14:tracePt t="19366" x="236538" y="1933575"/>
          <p14:tracePt t="19367" x="246063" y="1933575"/>
          <p14:tracePt t="19369" x="246063" y="1943100"/>
          <p14:tracePt t="19372" x="255588" y="1943100"/>
          <p14:tracePt t="19376" x="265113" y="1943100"/>
          <p14:tracePt t="19378" x="265113" y="1951038"/>
          <p14:tracePt t="19382" x="273050" y="1951038"/>
          <p14:tracePt t="19389" x="282575" y="1951038"/>
          <p14:tracePt t="19395" x="282575" y="1960563"/>
          <p14:tracePt t="35009" x="292100" y="1960563"/>
          <p14:tracePt t="35013" x="301625" y="1979613"/>
          <p14:tracePt t="35019" x="309563" y="2006600"/>
          <p14:tracePt t="35022" x="328613" y="2024063"/>
          <p14:tracePt t="35025" x="336550" y="2033588"/>
          <p14:tracePt t="35027" x="355600" y="2043113"/>
          <p14:tracePt t="35032" x="373063" y="2079625"/>
          <p14:tracePt t="35035" x="392113" y="2089150"/>
          <p14:tracePt t="35038" x="409575" y="2106613"/>
          <p14:tracePt t="35039" x="419100" y="2125663"/>
          <p14:tracePt t="35041" x="428625" y="2133600"/>
          <p14:tracePt t="35042" x="438150" y="2143125"/>
          <p14:tracePt t="35043" x="446088" y="2152650"/>
          <p14:tracePt t="35045" x="455613" y="2152650"/>
          <p14:tracePt t="35047" x="482600" y="2170113"/>
          <p14:tracePt t="35048" x="482600" y="2179638"/>
          <p14:tracePt t="35049" x="482600" y="2189163"/>
          <p14:tracePt t="35051" x="501650" y="2197100"/>
          <p14:tracePt t="35052" x="511175" y="2206625"/>
          <p14:tracePt t="35054" x="519113" y="2216150"/>
          <p14:tracePt t="35055" x="528638" y="2216150"/>
          <p14:tracePt t="35056" x="538163" y="2225675"/>
          <p14:tracePt t="35058" x="538163" y="2233613"/>
          <p14:tracePt t="35059" x="547688" y="2243138"/>
          <p14:tracePt t="35060" x="555625" y="2252663"/>
          <p14:tracePt t="35062" x="565150" y="2262188"/>
          <p14:tracePt t="35064" x="574675" y="2262188"/>
          <p14:tracePt t="35066" x="592138" y="2279650"/>
          <p14:tracePt t="35068" x="601663" y="2289175"/>
          <p14:tracePt t="35070" x="601663" y="2298700"/>
          <p14:tracePt t="35072" x="611188" y="2306638"/>
          <p14:tracePt t="35074" x="620713" y="2316163"/>
          <p14:tracePt t="35077" x="628650" y="2325688"/>
          <p14:tracePt t="35081" x="638175" y="2335213"/>
          <p14:tracePt t="35084" x="647700" y="2335213"/>
          <p14:tracePt t="35087" x="647700" y="2343150"/>
          <p14:tracePt t="35089" x="655638" y="2343150"/>
          <p14:tracePt t="35092" x="655638" y="2352675"/>
          <p14:tracePt t="35097" x="655638" y="2362200"/>
          <p14:tracePt t="35102" x="655638" y="2371725"/>
          <p14:tracePt t="35105" x="665163" y="2371725"/>
          <p14:tracePt t="35109" x="665163" y="2379663"/>
          <p14:tracePt t="35117" x="674688" y="2379663"/>
          <p14:tracePt t="35139" x="684213" y="2379663"/>
          <p14:tracePt t="35146" x="684213" y="2389188"/>
          <p14:tracePt t="35164" x="684213" y="2398713"/>
          <p14:tracePt t="35166" x="692150" y="2398713"/>
          <p14:tracePt t="35170" x="692150" y="2408238"/>
          <p14:tracePt t="35175" x="701675" y="2416175"/>
          <p14:tracePt t="35179" x="701675" y="2425700"/>
          <p14:tracePt t="35183" x="711200" y="2435225"/>
          <p14:tracePt t="35189" x="711200" y="2444750"/>
          <p14:tracePt t="35190" x="711200" y="2452688"/>
          <p14:tracePt t="35193" x="720725" y="2462213"/>
          <p14:tracePt t="35197" x="720725" y="2471738"/>
          <p14:tracePt t="35199" x="728663" y="2481263"/>
          <p14:tracePt t="35201" x="738188" y="2489200"/>
          <p14:tracePt t="35205" x="747713" y="2498725"/>
          <p14:tracePt t="35208" x="757238" y="2508250"/>
          <p14:tracePt t="35210" x="757238" y="2517775"/>
          <p14:tracePt t="35212" x="765175" y="2535238"/>
          <p14:tracePt t="35214" x="765175" y="2544763"/>
          <p14:tracePt t="35215" x="774700" y="2544763"/>
          <p14:tracePt t="35217" x="774700" y="2554288"/>
          <p14:tracePt t="35219" x="784225" y="2554288"/>
          <p14:tracePt t="35219" x="784225" y="2562225"/>
          <p14:tracePt t="35220" x="793750" y="2562225"/>
          <p14:tracePt t="35221" x="793750" y="2571750"/>
          <p14:tracePt t="35223" x="801688" y="2581275"/>
          <p14:tracePt t="35224" x="801688" y="2589213"/>
          <p14:tracePt t="35225" x="811213" y="2589213"/>
          <p14:tracePt t="35226" x="811213" y="2598738"/>
          <p14:tracePt t="35228" x="820738" y="2598738"/>
          <p14:tracePt t="35230" x="820738" y="2608263"/>
          <p14:tracePt t="35232" x="830263" y="2617788"/>
          <p14:tracePt t="35233" x="830263" y="2625725"/>
          <p14:tracePt t="35235" x="838200" y="2625725"/>
          <p14:tracePt t="35236" x="838200" y="2635250"/>
          <p14:tracePt t="35238" x="847725" y="2644775"/>
          <p14:tracePt t="35240" x="857250" y="2654300"/>
          <p14:tracePt t="35243" x="866775" y="2662238"/>
          <p14:tracePt t="35247" x="874713" y="2671763"/>
          <p14:tracePt t="35248" x="874713" y="2681288"/>
          <p14:tracePt t="35251" x="874713" y="2690813"/>
          <p14:tracePt t="35253" x="874713" y="2698750"/>
          <p14:tracePt t="35255" x="884238" y="2698750"/>
          <p14:tracePt t="35258" x="884238" y="2708275"/>
          <p14:tracePt t="35261" x="893763" y="2708275"/>
          <p14:tracePt t="35264" x="893763" y="2717800"/>
          <p14:tracePt t="35266" x="903288" y="2727325"/>
          <p14:tracePt t="35268" x="903288" y="2735263"/>
          <p14:tracePt t="35270" x="911225" y="2744788"/>
          <p14:tracePt t="35272" x="911225" y="2754313"/>
          <p14:tracePt t="35277" x="911225" y="2763838"/>
          <p14:tracePt t="35279" x="920750" y="2771775"/>
          <p14:tracePt t="35281" x="920750" y="2781300"/>
          <p14:tracePt t="35282" x="920750" y="2790825"/>
          <p14:tracePt t="35284" x="930275" y="2800350"/>
          <p14:tracePt t="35287" x="939800" y="2808288"/>
          <p14:tracePt t="35291" x="947738" y="2817813"/>
          <p14:tracePt t="35293" x="947738" y="2827338"/>
          <p14:tracePt t="35296" x="966788" y="2836863"/>
          <p14:tracePt t="35298" x="966788" y="2844800"/>
          <p14:tracePt t="35300" x="974725" y="2854325"/>
          <p14:tracePt t="35302" x="974725" y="2863850"/>
          <p14:tracePt t="35306" x="984250" y="2873375"/>
          <p14:tracePt t="35309" x="993775" y="2881313"/>
          <p14:tracePt t="35310" x="993775" y="2890838"/>
          <p14:tracePt t="35313" x="1003300" y="2900363"/>
          <p14:tracePt t="35316" x="1011238" y="2909888"/>
          <p14:tracePt t="35318" x="1020763" y="2917825"/>
          <p14:tracePt t="35321" x="1030288" y="2917825"/>
          <p14:tracePt t="35323" x="1030288" y="2927350"/>
          <p14:tracePt t="35325" x="1030288" y="2936875"/>
          <p14:tracePt t="35327" x="1039813" y="2936875"/>
          <p14:tracePt t="35328" x="1039813" y="2946400"/>
          <p14:tracePt t="35330" x="1047750" y="2954338"/>
          <p14:tracePt t="35334" x="1057275" y="2963863"/>
          <p14:tracePt t="35341" x="1066800" y="2973388"/>
          <p14:tracePt t="35345" x="1066800" y="2982913"/>
          <p14:tracePt t="35346" x="1076325" y="2982913"/>
          <p14:tracePt t="35350" x="1076325" y="2990850"/>
          <p14:tracePt t="35355" x="1084263" y="3000375"/>
          <p14:tracePt t="35358" x="1084263" y="3009900"/>
          <p14:tracePt t="35364" x="1084263" y="3017838"/>
          <p14:tracePt t="35370" x="1093788" y="3017838"/>
          <p14:tracePt t="35379" x="1093788" y="3027363"/>
          <p14:tracePt t="35382" x="1103313" y="3027363"/>
          <p14:tracePt t="35386" x="1103313" y="3036888"/>
          <p14:tracePt t="35389" x="1112838" y="3046413"/>
          <p14:tracePt t="35395" x="1120775" y="3054350"/>
          <p14:tracePt t="35398" x="1120775" y="3063875"/>
          <p14:tracePt t="35400" x="1130300" y="3063875"/>
          <p14:tracePt t="35402" x="1130300" y="3073400"/>
          <p14:tracePt t="35404" x="1139825" y="3073400"/>
          <p14:tracePt t="35409" x="1139825" y="3082925"/>
          <p14:tracePt t="35411" x="1149350" y="3082925"/>
          <p14:tracePt t="35414" x="1157288" y="3090863"/>
          <p14:tracePt t="35415" x="1157288" y="3100388"/>
          <p14:tracePt t="35417" x="1166813" y="3100388"/>
          <p14:tracePt t="35418" x="1166813" y="3109913"/>
          <p14:tracePt t="35420" x="1176338" y="3119438"/>
          <p14:tracePt t="35422" x="1185863" y="3119438"/>
          <p14:tracePt t="35424" x="1185863" y="3127375"/>
          <p14:tracePt t="35428" x="1193800" y="3127375"/>
          <p14:tracePt t="35431" x="1203325" y="3136900"/>
          <p14:tracePt t="35432" x="1203325" y="3146425"/>
          <p14:tracePt t="35434" x="1212850" y="3146425"/>
          <p14:tracePt t="35435" x="1212850" y="3155950"/>
          <p14:tracePt t="35437" x="1222375" y="3155950"/>
          <p14:tracePt t="35438" x="1222375" y="3163888"/>
          <p14:tracePt t="35439" x="1230313" y="3163888"/>
          <p14:tracePt t="35440" x="1230313" y="3173413"/>
          <p14:tracePt t="35441" x="1239838" y="3173413"/>
          <p14:tracePt t="35443" x="1239838" y="3182938"/>
          <p14:tracePt t="35446" x="1249363" y="3182938"/>
          <p14:tracePt t="35448" x="1249363" y="3192463"/>
          <p14:tracePt t="35449" x="1258888" y="3192463"/>
          <p14:tracePt t="35451" x="1258888" y="3200400"/>
          <p14:tracePt t="35452" x="1266825" y="3200400"/>
          <p14:tracePt t="35454" x="1266825" y="3209925"/>
          <p14:tracePt t="35455" x="1276350" y="3209925"/>
          <p14:tracePt t="35457" x="1276350" y="3219450"/>
          <p14:tracePt t="35458" x="1285875" y="3219450"/>
          <p14:tracePt t="35460" x="1285875" y="3228975"/>
          <p14:tracePt t="35462" x="1293813" y="3228975"/>
          <p14:tracePt t="35465" x="1293813" y="3236913"/>
          <p14:tracePt t="35470" x="1303338" y="3236913"/>
          <p14:tracePt t="35471" x="1303338" y="3246438"/>
          <p14:tracePt t="35476" x="1312863" y="3255963"/>
          <p14:tracePt t="35481" x="1322388" y="3255963"/>
          <p14:tracePt t="35485" x="1322388" y="3265488"/>
          <p14:tracePt t="35488" x="1330325" y="3265488"/>
          <p14:tracePt t="35491" x="1339850" y="3273425"/>
          <p14:tracePt t="35501" x="1349375" y="3282950"/>
          <p14:tracePt t="35508" x="1358900" y="3282950"/>
          <p14:tracePt t="35513" x="1366838" y="3282950"/>
          <p14:tracePt t="35516" x="1366838" y="3292475"/>
          <p14:tracePt t="35517" x="1376363" y="3292475"/>
          <p14:tracePt t="35521" x="1385888" y="3292475"/>
          <p14:tracePt t="35524" x="1395413" y="3302000"/>
          <p14:tracePt t="35528" x="1403350" y="3302000"/>
          <p14:tracePt t="35531" x="1403350" y="3309938"/>
          <p14:tracePt t="35533" x="1412875" y="3309938"/>
          <p14:tracePt t="35535" x="1422400" y="3309938"/>
          <p14:tracePt t="35538" x="1431925" y="3319463"/>
          <p14:tracePt t="35540" x="1439863" y="3319463"/>
          <p14:tracePt t="35543" x="1449388" y="3319463"/>
          <p14:tracePt t="35545" x="1458913" y="3328988"/>
          <p14:tracePt t="35551" x="1468438" y="3328988"/>
          <p14:tracePt t="35553" x="1468438" y="3338513"/>
          <p14:tracePt t="35555" x="1476375" y="3338513"/>
          <p14:tracePt t="35559" x="1485900" y="3338513"/>
          <p14:tracePt t="35563" x="1495425" y="3338513"/>
          <p14:tracePt t="35565" x="1504950" y="3338513"/>
          <p14:tracePt t="35568" x="1504950" y="3346450"/>
          <p14:tracePt t="35572" x="1512888" y="3346450"/>
          <p14:tracePt t="35577" x="1522413" y="3346450"/>
          <p14:tracePt t="35583" x="1522413" y="3355975"/>
          <p14:tracePt t="35585" x="1531938" y="3355975"/>
          <p14:tracePt t="35597" x="1541463" y="3355975"/>
          <p14:tracePt t="35613" x="1549400" y="3355975"/>
          <p14:tracePt t="54211" x="1549400" y="3346450"/>
          <p14:tracePt t="54214" x="1558925" y="3346450"/>
          <p14:tracePt t="54225" x="1568450" y="3346450"/>
          <p14:tracePt t="54233" x="1576388" y="3346450"/>
          <p14:tracePt t="54237" x="1585913" y="3346450"/>
          <p14:tracePt t="54242" x="1595438" y="3346450"/>
          <p14:tracePt t="54246" x="1604963" y="3346450"/>
          <p14:tracePt t="54251" x="1612900" y="3346450"/>
          <p14:tracePt t="54262" x="1622425" y="3346450"/>
          <p14:tracePt t="54266" x="1631950" y="3346450"/>
          <p14:tracePt t="54271" x="1641475" y="3346450"/>
          <p14:tracePt t="54273" x="1649413" y="3346450"/>
          <p14:tracePt t="54277" x="1658938" y="3346450"/>
          <p14:tracePt t="54280" x="1668463" y="3346450"/>
          <p14:tracePt t="54282" x="1668463" y="3355975"/>
          <p14:tracePt t="54288" x="1677988" y="3355975"/>
          <p14:tracePt t="54289" x="1685925" y="3365500"/>
          <p14:tracePt t="54293" x="1695450" y="3365500"/>
          <p14:tracePt t="54296" x="1704975" y="3365500"/>
          <p14:tracePt t="54298" x="1714500" y="3375025"/>
          <p14:tracePt t="54303" x="1722438" y="3375025"/>
          <p14:tracePt t="54310" x="1731963" y="3375025"/>
          <p14:tracePt t="54313" x="1741488" y="3375025"/>
          <p14:tracePt t="54316" x="1751013" y="3375025"/>
          <p14:tracePt t="54319" x="1758950" y="3375025"/>
          <p14:tracePt t="54322" x="1768475" y="3375025"/>
          <p14:tracePt t="54329" x="1778000" y="3375025"/>
          <p14:tracePt t="54333" x="1787525" y="3375025"/>
          <p14:tracePt t="54336" x="1795463" y="3375025"/>
          <p14:tracePt t="54340" x="1804988" y="3375025"/>
          <p14:tracePt t="54343" x="1814513" y="3375025"/>
          <p14:tracePt t="54346" x="1824038" y="3375025"/>
          <p14:tracePt t="54352" x="1831975" y="3375025"/>
          <p14:tracePt t="54355" x="1841500" y="3375025"/>
          <p14:tracePt t="54360" x="1851025" y="3375025"/>
          <p14:tracePt t="54362" x="1860550" y="3375025"/>
          <p14:tracePt t="54366" x="1868488" y="3375025"/>
          <p14:tracePt t="54368" x="1878013" y="3375025"/>
          <p14:tracePt t="54374" x="1887538" y="3375025"/>
          <p14:tracePt t="54376" x="1895475" y="3375025"/>
          <p14:tracePt t="54379" x="1905000" y="3375025"/>
          <p14:tracePt t="54381" x="1914525" y="3382963"/>
          <p14:tracePt t="54384" x="1924050" y="3382963"/>
          <p14:tracePt t="54386" x="1931988" y="3382963"/>
          <p14:tracePt t="54390" x="1941513" y="3382963"/>
          <p14:tracePt t="54391" x="1951038" y="3382963"/>
          <p14:tracePt t="54394" x="1960563" y="3382963"/>
          <p14:tracePt t="54396" x="1978025" y="3382963"/>
          <p14:tracePt t="54398" x="1987550" y="3382963"/>
          <p14:tracePt t="54400" x="1997075" y="3392488"/>
          <p14:tracePt t="54402" x="2005013" y="3392488"/>
          <p14:tracePt t="54404" x="2014538" y="3392488"/>
          <p14:tracePt t="54405" x="2024063" y="3392488"/>
          <p14:tracePt t="54406" x="2033588" y="3392488"/>
          <p14:tracePt t="54410" x="2051050" y="3392488"/>
          <p14:tracePt t="54411" x="2060575" y="3392488"/>
          <p14:tracePt t="54413" x="2070100" y="3392488"/>
          <p14:tracePt t="54414" x="2078038" y="3392488"/>
          <p14:tracePt t="54415" x="2087563" y="3392488"/>
          <p14:tracePt t="54417" x="2097088" y="3392488"/>
          <p14:tracePt t="54420" x="2114550" y="3392488"/>
          <p14:tracePt t="54422" x="2124075" y="3392488"/>
          <p14:tracePt t="54424" x="2133600" y="3392488"/>
          <p14:tracePt t="54427" x="2143125" y="3392488"/>
          <p14:tracePt t="54429" x="2160588" y="3392488"/>
          <p14:tracePt t="54434" x="2170113" y="3392488"/>
          <p14:tracePt t="54436" x="2179638" y="3392488"/>
          <p14:tracePt t="54438" x="2187575" y="3392488"/>
          <p14:tracePt t="54441" x="2197100" y="3392488"/>
          <p14:tracePt t="54445" x="2206625" y="3392488"/>
          <p14:tracePt t="54448" x="2214563" y="3392488"/>
          <p14:tracePt t="54454" x="2224088" y="3392488"/>
          <p14:tracePt t="54460" x="2233613" y="3392488"/>
          <p14:tracePt t="54464" x="2243138" y="3392488"/>
          <p14:tracePt t="54469" x="2251075" y="3392488"/>
          <p14:tracePt t="54476" x="2260600" y="3392488"/>
          <p14:tracePt t="54483" x="2270125" y="3392488"/>
          <p14:tracePt t="54491" x="2279650" y="3392488"/>
          <p14:tracePt t="54493" x="2287588" y="3392488"/>
          <p14:tracePt t="54497" x="2297113" y="3392488"/>
          <p14:tracePt t="54500" x="2306638" y="3392488"/>
          <p14:tracePt t="54501" x="2306638" y="3382963"/>
          <p14:tracePt t="54502" x="2316163" y="3382963"/>
          <p14:tracePt t="54505" x="2324100" y="3382963"/>
          <p14:tracePt t="54511" x="2333625" y="3382963"/>
          <p14:tracePt t="54513" x="2343150" y="3382963"/>
          <p14:tracePt t="54515" x="2352675" y="3382963"/>
          <p14:tracePt t="54516" x="2352675" y="3375025"/>
          <p14:tracePt t="54518" x="2360613" y="3375025"/>
          <p14:tracePt t="54520" x="2370138" y="3375025"/>
          <p14:tracePt t="54523" x="2379663" y="3375025"/>
          <p14:tracePt t="54529" x="2389188" y="3375025"/>
          <p14:tracePt t="54531" x="2389188" y="3365500"/>
          <p14:tracePt t="54532" x="2397125" y="3365500"/>
          <p14:tracePt t="54536" x="2406650" y="3365500"/>
          <p14:tracePt t="54543" x="2416175" y="3365500"/>
          <p14:tracePt t="54550" x="2425700" y="3365500"/>
          <p14:tracePt t="54554" x="2425700" y="3355975"/>
          <p14:tracePt t="54565" x="2433638" y="3355975"/>
          <p14:tracePt t="54569" x="2443163" y="3346450"/>
          <p14:tracePt t="54576" x="2452688" y="3346450"/>
          <p14:tracePt t="54579" x="2462213" y="3346450"/>
          <p14:tracePt t="54582" x="2470150" y="3346450"/>
          <p14:tracePt t="54585" x="2479675" y="3346450"/>
          <p14:tracePt t="54590" x="2479675" y="3338513"/>
          <p14:tracePt t="54593" x="2489200" y="3338513"/>
          <p14:tracePt t="54594" x="2498725" y="3338513"/>
          <p14:tracePt t="54596" x="2506663" y="3328988"/>
          <p14:tracePt t="54598" x="2516188" y="3328988"/>
          <p14:tracePt t="54601" x="2525713" y="3328988"/>
          <p14:tracePt t="54603" x="2533650" y="3328988"/>
          <p14:tracePt t="54610" x="2543175" y="3319463"/>
          <p14:tracePt t="54611" x="2552700" y="3319463"/>
          <p14:tracePt t="54612" x="2562225" y="3319463"/>
          <p14:tracePt t="54614" x="2570163" y="3319463"/>
          <p14:tracePt t="54616" x="2579688" y="3319463"/>
          <p14:tracePt t="54618" x="2589213" y="3319463"/>
          <p14:tracePt t="54622" x="2598738" y="3319463"/>
          <p14:tracePt t="54623" x="2606675" y="3309938"/>
          <p14:tracePt t="54626" x="2616200" y="3309938"/>
          <p14:tracePt t="54628" x="2625725" y="3309938"/>
          <p14:tracePt t="54630" x="2635250" y="3309938"/>
          <p14:tracePt t="54632" x="2643188" y="3309938"/>
          <p14:tracePt t="54635" x="2652713" y="3309938"/>
          <p14:tracePt t="54636" x="2652713" y="3302000"/>
          <p14:tracePt t="54637" x="2662238" y="3302000"/>
          <p14:tracePt t="54639" x="2671763" y="3302000"/>
          <p14:tracePt t="54641" x="2679700" y="3302000"/>
          <p14:tracePt t="54645" x="2689225" y="3302000"/>
          <p14:tracePt t="54646" x="2698750" y="3302000"/>
          <p14:tracePt t="54652" x="2708275" y="3302000"/>
          <p14:tracePt t="54655" x="2716213" y="3302000"/>
          <p14:tracePt t="54660" x="2725738" y="3302000"/>
          <p14:tracePt t="54664" x="2735263" y="3302000"/>
          <p14:tracePt t="54669" x="2744788" y="3302000"/>
          <p14:tracePt t="54680" x="2752725" y="3302000"/>
          <p14:tracePt t="54687" x="2762250" y="3302000"/>
          <p14:tracePt t="54693" x="2771775" y="3302000"/>
          <p14:tracePt t="54696" x="2781300" y="3302000"/>
          <p14:tracePt t="54699" x="2789238" y="3302000"/>
          <p14:tracePt t="54703" x="2798763" y="3302000"/>
          <p14:tracePt t="54709" x="2808288" y="3302000"/>
          <p14:tracePt t="54711" x="2817813" y="3302000"/>
          <p14:tracePt t="54715" x="2825750" y="3302000"/>
          <p14:tracePt t="54718" x="2835275" y="3302000"/>
          <p14:tracePt t="54721" x="2844800" y="3302000"/>
          <p14:tracePt t="54724" x="2852738" y="3302000"/>
          <p14:tracePt t="54730" x="2862263" y="3302000"/>
          <p14:tracePt t="54734" x="2871788" y="3302000"/>
          <p14:tracePt t="54737" x="2881313" y="3302000"/>
          <p14:tracePt t="54740" x="2889250" y="3302000"/>
          <p14:tracePt t="54744" x="2898775" y="3302000"/>
          <p14:tracePt t="54746" x="2908300" y="3302000"/>
          <p14:tracePt t="54753" x="2917825" y="3302000"/>
          <p14:tracePt t="54757" x="2925763" y="3302000"/>
          <p14:tracePt t="54761" x="2935288" y="3302000"/>
          <p14:tracePt t="54763" x="2944813" y="3302000"/>
          <p14:tracePt t="54767" x="2954338" y="3302000"/>
          <p14:tracePt t="54770" x="2962275" y="3302000"/>
          <p14:tracePt t="54777" x="2971800" y="3302000"/>
          <p14:tracePt t="54781" x="2981325" y="3302000"/>
          <p14:tracePt t="54785" x="2990850" y="3302000"/>
          <p14:tracePt t="54789" x="2998788" y="3302000"/>
          <p14:tracePt t="54793" x="3008313" y="3302000"/>
          <p14:tracePt t="54801" x="3017838" y="3302000"/>
          <p14:tracePt t="54807" x="3027363" y="3302000"/>
          <p14:tracePt t="54818" x="3035300" y="3302000"/>
          <p14:tracePt t="54820" x="3035300" y="3292475"/>
          <p14:tracePt t="54825" x="3044825" y="3292475"/>
          <p14:tracePt t="54830" x="3054350" y="3292475"/>
          <p14:tracePt t="54833" x="3054350" y="3282950"/>
          <p14:tracePt t="54836" x="3063875" y="3282950"/>
          <p14:tracePt t="54837" x="3063875" y="3273425"/>
          <p14:tracePt t="54845" x="3071813" y="3265488"/>
          <p14:tracePt t="54850" x="3081338" y="3255963"/>
          <p14:tracePt t="54855" x="3090863" y="3255963"/>
          <p14:tracePt t="54860" x="3090863" y="3246438"/>
          <p14:tracePt t="54862" x="3100388" y="3246438"/>
          <p14:tracePt t="54868" x="3108325" y="3246438"/>
          <p14:tracePt t="54877" x="3117850" y="3246438"/>
          <p14:tracePt t="54878" x="3117850" y="3236913"/>
          <p14:tracePt t="54884" x="3117850" y="3228975"/>
          <p14:tracePt t="54890" x="3127375" y="3228975"/>
          <p14:tracePt t="54893" x="3127375" y="3219450"/>
          <p14:tracePt t="54903" x="3127375" y="3209925"/>
          <p14:tracePt t="54913" x="3136900" y="3209925"/>
          <p14:tracePt t="54920" x="3136900" y="3200400"/>
          <p14:tracePt t="54941" x="3136900" y="3192463"/>
          <p14:tracePt t="55002" x="3136900" y="3182938"/>
          <p14:tracePt t="55017" x="3136900" y="3173413"/>
          <p14:tracePt t="55024" x="3136900" y="3163888"/>
          <p14:tracePt t="55028" x="3127375" y="3163888"/>
          <p14:tracePt t="55034" x="3127375" y="3155950"/>
          <p14:tracePt t="55039" x="3127375" y="3146425"/>
          <p14:tracePt t="55048" x="3127375" y="3136900"/>
          <p14:tracePt t="55059" x="3117850" y="3136900"/>
          <p14:tracePt t="55075" x="3117850" y="3127375"/>
          <p14:tracePt t="55097" x="3108325" y="3127375"/>
          <p14:tracePt t="55113" x="3108325" y="3119438"/>
          <p14:tracePt t="55117" x="3108325" y="3109913"/>
          <p14:tracePt t="55122" x="3108325" y="3100388"/>
          <p14:tracePt t="55128" x="3108325" y="3090863"/>
          <p14:tracePt t="55131" x="3108325" y="3082925"/>
          <p14:tracePt t="55148" x="3108325" y="3073400"/>
          <p14:tracePt t="55162" x="3108325" y="3063875"/>
          <p14:tracePt t="55244" x="3117850" y="3063875"/>
          <p14:tracePt t="55256" x="3127375" y="3063875"/>
          <p14:tracePt t="55262" x="3154363" y="3073400"/>
          <p14:tracePt t="55264" x="3171825" y="3073400"/>
          <p14:tracePt t="55268" x="3190875" y="3082925"/>
          <p14:tracePt t="55270" x="3208338" y="3090863"/>
          <p14:tracePt t="55272" x="3227388" y="3100388"/>
          <p14:tracePt t="55274" x="3254375" y="3109913"/>
          <p14:tracePt t="55277" x="3290888" y="3127375"/>
          <p14:tracePt t="55282" x="3336925" y="3146425"/>
          <p14:tracePt t="55285" x="3373438" y="3163888"/>
          <p14:tracePt t="55287" x="3400425" y="3173413"/>
          <p14:tracePt t="55292" x="3436938" y="3182938"/>
          <p14:tracePt t="55296" x="3500438" y="3200400"/>
          <p14:tracePt t="55300" x="3546475" y="3219450"/>
          <p14:tracePt t="55302" x="3573463" y="3236913"/>
          <p14:tracePt t="55304" x="3600450" y="3246438"/>
          <p14:tracePt t="55306" x="3619500" y="3255963"/>
          <p14:tracePt t="55308" x="3636963" y="3265488"/>
          <p14:tracePt t="55311" x="3673475" y="3282950"/>
          <p14:tracePt t="55313" x="3719513" y="3302000"/>
          <p14:tracePt t="55314" x="3738563" y="3309938"/>
          <p14:tracePt t="55316" x="3756025" y="3319463"/>
          <p14:tracePt t="55317" x="3765550" y="3319463"/>
          <p14:tracePt t="55318" x="3783013" y="3328988"/>
          <p14:tracePt t="55320" x="3810000" y="3338513"/>
          <p14:tracePt t="55322" x="3829050" y="3346450"/>
          <p14:tracePt t="55324" x="3846513" y="3355975"/>
          <p14:tracePt t="55326" x="3865563" y="3365500"/>
          <p14:tracePt t="55328" x="3892550" y="3375025"/>
          <p14:tracePt t="55330" x="3911600" y="3382963"/>
          <p14:tracePt t="55332" x="3911600" y="3392488"/>
          <p14:tracePt t="55333" x="3919538" y="3392488"/>
          <p14:tracePt t="55334" x="3929063" y="3392488"/>
          <p14:tracePt t="55335" x="3938588" y="3392488"/>
          <p14:tracePt t="55336" x="3948113" y="3402013"/>
          <p14:tracePt t="55338" x="3965575" y="3411538"/>
          <p14:tracePt t="55340" x="3975100" y="3411538"/>
          <p14:tracePt t="55344" x="3984625" y="3411538"/>
          <p14:tracePt t="55347" x="3992563" y="3411538"/>
          <p14:tracePt t="55348" x="3992563" y="3419475"/>
          <p14:tracePt t="55349" x="4002088" y="3419475"/>
          <p14:tracePt t="55353" x="4011613" y="3419475"/>
          <p14:tracePt t="55614" x="4002088" y="3419475"/>
          <p14:tracePt t="55616" x="3992563" y="3419475"/>
          <p14:tracePt t="55618" x="3984625" y="3419475"/>
          <p14:tracePt t="55620" x="3975100" y="3419475"/>
          <p14:tracePt t="55621" x="3965575" y="3419475"/>
          <p14:tracePt t="55622" x="3956050" y="3419475"/>
          <p14:tracePt t="55623" x="3948113" y="3419475"/>
          <p14:tracePt t="55624" x="3938588" y="3419475"/>
          <p14:tracePt t="55626" x="3929063" y="3419475"/>
          <p14:tracePt t="55628" x="3911600" y="3419475"/>
          <p14:tracePt t="55628" x="3892550" y="3411538"/>
          <p14:tracePt t="55631" x="3875088" y="3411538"/>
          <p14:tracePt t="55632" x="3865563" y="3402013"/>
          <p14:tracePt t="55633" x="3856038" y="3402013"/>
          <p14:tracePt t="55635" x="3838575" y="3402013"/>
          <p14:tracePt t="55636" x="3829050" y="3392488"/>
          <p14:tracePt t="55637" x="3810000" y="3392488"/>
          <p14:tracePt t="55639" x="3792538" y="3392488"/>
          <p14:tracePt t="55640" x="3775075" y="3382963"/>
          <p14:tracePt t="55642" x="3756025" y="3382963"/>
          <p14:tracePt t="55644" x="3738563" y="3375025"/>
          <p14:tracePt t="55645" x="3719513" y="3375025"/>
          <p14:tracePt t="55646" x="3702050" y="3375025"/>
          <p14:tracePt t="55647" x="3692525" y="3375025"/>
          <p14:tracePt t="55648" x="3692525" y="3365500"/>
          <p14:tracePt t="55649" x="3673475" y="3365500"/>
          <p14:tracePt t="55650" x="3665538" y="3365500"/>
          <p14:tracePt t="55651" x="3656013" y="3355975"/>
          <p14:tracePt t="55652" x="3636963" y="3355975"/>
          <p14:tracePt t="55654" x="3619500" y="3346450"/>
          <p14:tracePt t="55655" x="3609975" y="3346450"/>
          <p14:tracePt t="55656" x="3600450" y="3346450"/>
          <p14:tracePt t="55657" x="3592513" y="3338513"/>
          <p14:tracePt t="55659" x="3563938" y="3338513"/>
          <p14:tracePt t="55661" x="3546475" y="3328988"/>
          <p14:tracePt t="55662" x="3536950" y="3328988"/>
          <p14:tracePt t="55663" x="3527425" y="3319463"/>
          <p14:tracePt t="55665" x="3509963" y="3309938"/>
          <p14:tracePt t="55667" x="3490913" y="3309938"/>
          <p14:tracePt t="55669" x="3473450" y="3302000"/>
          <p14:tracePt t="55670" x="3463925" y="3302000"/>
          <p14:tracePt t="55671" x="3455988" y="3302000"/>
          <p14:tracePt t="55672" x="3446463" y="3302000"/>
          <p14:tracePt t="55673" x="3436938" y="3302000"/>
          <p14:tracePt t="55676" x="3419475" y="3292475"/>
          <p14:tracePt t="55678" x="3409950" y="3292475"/>
          <p14:tracePt t="55680" x="3400425" y="3282950"/>
          <p14:tracePt t="55682" x="3390900" y="3282950"/>
          <p14:tracePt t="55683" x="3382963" y="3282950"/>
          <p14:tracePt t="55685" x="3373438" y="3273425"/>
          <p14:tracePt t="55687" x="3363913" y="3273425"/>
          <p14:tracePt t="55690" x="3363913" y="3265488"/>
          <p14:tracePt t="55693" x="3354388" y="3265488"/>
          <p14:tracePt t="55696" x="3346450" y="3255963"/>
          <p14:tracePt t="55699" x="3336925" y="3255963"/>
          <p14:tracePt t="55701" x="3336925" y="3246438"/>
          <p14:tracePt t="55703" x="3327400" y="3246438"/>
          <p14:tracePt t="55709" x="3317875" y="3246438"/>
          <p14:tracePt t="55716" x="3309938" y="3246438"/>
          <p14:tracePt t="55726" x="3309938" y="3236913"/>
          <p14:tracePt t="55730" x="3300413" y="3236913"/>
          <p14:tracePt t="55731" x="3300413" y="3228975"/>
          <p14:tracePt t="55736" x="3290888" y="3228975"/>
          <p14:tracePt t="55738" x="3281363" y="3228975"/>
          <p14:tracePt t="55739" x="3281363" y="3219450"/>
          <p14:tracePt t="55741" x="3273425" y="3219450"/>
          <p14:tracePt t="55744" x="3263900" y="3209925"/>
          <p14:tracePt t="55748" x="3263900" y="3200400"/>
          <p14:tracePt t="55749" x="3254375" y="3200400"/>
          <p14:tracePt t="55751" x="3244850" y="3200400"/>
          <p14:tracePt t="55754" x="3236913" y="3192463"/>
          <p14:tracePt t="55756" x="3227388" y="3192463"/>
          <p14:tracePt t="55758" x="3217863" y="3192463"/>
          <p14:tracePt t="55761" x="3200400" y="3192463"/>
          <p14:tracePt t="55763" x="3200400" y="3182938"/>
          <p14:tracePt t="55766" x="3190875" y="3182938"/>
          <p14:tracePt t="55767" x="3190875" y="3173413"/>
          <p14:tracePt t="55768" x="3181350" y="3173413"/>
          <p14:tracePt t="55771" x="3171825" y="3163888"/>
          <p14:tracePt t="55773" x="3163888" y="3163888"/>
          <p14:tracePt t="55775" x="3154363" y="3163888"/>
          <p14:tracePt t="55778" x="3144838" y="3155950"/>
          <p14:tracePt t="55779" x="3144838" y="3146425"/>
          <p14:tracePt t="55783" x="3136900" y="3146425"/>
          <p14:tracePt t="55785" x="3127375" y="3136900"/>
          <p14:tracePt t="55787" x="3117850" y="3136900"/>
          <p14:tracePt t="55791" x="3108325" y="3136900"/>
          <p14:tracePt t="55795" x="3100388" y="3127375"/>
          <p14:tracePt t="55802" x="3090863" y="3127375"/>
          <p14:tracePt t="55805" x="3090863" y="3119438"/>
          <p14:tracePt t="55828" x="3090863" y="3109913"/>
          <p14:tracePt t="55955" x="3100388" y="3109913"/>
          <p14:tracePt t="55961" x="3117850" y="3109913"/>
          <p14:tracePt t="55963" x="3127375" y="3119438"/>
          <p14:tracePt t="55965" x="3136900" y="3119438"/>
          <p14:tracePt t="55969" x="3144838" y="3127375"/>
          <p14:tracePt t="55972" x="3163888" y="3127375"/>
          <p14:tracePt t="55976" x="3171825" y="3136900"/>
          <p14:tracePt t="55978" x="3190875" y="3146425"/>
          <p14:tracePt t="55982" x="3208338" y="3163888"/>
          <p14:tracePt t="55984" x="3236913" y="3173413"/>
          <p14:tracePt t="55988" x="3263900" y="3182938"/>
          <p14:tracePt t="55990" x="3281363" y="3182938"/>
          <p14:tracePt t="55992" x="3300413" y="3192463"/>
          <p14:tracePt t="55997" x="3363913" y="3228975"/>
          <p14:tracePt t="56000" x="3373438" y="3228975"/>
          <p14:tracePt t="56003" x="3419475" y="3246438"/>
          <p14:tracePt t="56005" x="3446463" y="3265488"/>
          <p14:tracePt t="56007" x="3473450" y="3273425"/>
          <p14:tracePt t="56010" x="3490913" y="3282950"/>
          <p14:tracePt t="56012" x="3536950" y="3302000"/>
          <p14:tracePt t="56013" x="3546475" y="3302000"/>
          <p14:tracePt t="56015" x="3563938" y="3309938"/>
          <p14:tracePt t="56016" x="3573463" y="3309938"/>
          <p14:tracePt t="56017" x="3582988" y="3319463"/>
          <p14:tracePt t="56018" x="3600450" y="3328988"/>
          <p14:tracePt t="56019" x="3609975" y="3328988"/>
          <p14:tracePt t="56020" x="3629025" y="3338513"/>
          <p14:tracePt t="56022" x="3646488" y="3346450"/>
          <p14:tracePt t="56024" x="3673475" y="3355975"/>
          <p14:tracePt t="56026" x="3692525" y="3365500"/>
          <p14:tracePt t="56029" x="3719513" y="3375025"/>
          <p14:tracePt t="56031" x="3738563" y="3375025"/>
          <p14:tracePt t="56032" x="3756025" y="3382963"/>
          <p14:tracePt t="56034" x="3765550" y="3382963"/>
          <p14:tracePt t="56037" x="3783013" y="3382963"/>
          <p14:tracePt t="56038" x="3792538" y="3392488"/>
          <p14:tracePt t="56041" x="3802063" y="3402013"/>
          <p14:tracePt t="56044" x="3810000" y="3402013"/>
          <p14:tracePt t="56047" x="3819525" y="3411538"/>
          <p14:tracePt t="56173" x="3810000" y="3411538"/>
          <p14:tracePt t="56177" x="3802063" y="3411538"/>
          <p14:tracePt t="56180" x="3792538" y="3402013"/>
          <p14:tracePt t="56182" x="3775075" y="3392488"/>
          <p14:tracePt t="56185" x="3756025" y="3382963"/>
          <p14:tracePt t="56186" x="3746500" y="3382963"/>
          <p14:tracePt t="56188" x="3738563" y="3375025"/>
          <p14:tracePt t="56191" x="3729038" y="3375025"/>
          <p14:tracePt t="56196" x="3673475" y="3346450"/>
          <p14:tracePt t="56199" x="3656013" y="3328988"/>
          <p14:tracePt t="56203" x="3619500" y="3319463"/>
          <p14:tracePt t="56206" x="3592513" y="3302000"/>
          <p14:tracePt t="56209" x="3582988" y="3292475"/>
          <p14:tracePt t="56213" x="3536950" y="3282950"/>
          <p14:tracePt t="56215" x="3482975" y="3265488"/>
          <p14:tracePt t="56218" x="3446463" y="3236913"/>
          <p14:tracePt t="56222" x="3400425" y="3219450"/>
          <p14:tracePt t="56224" x="3382963" y="3209925"/>
          <p14:tracePt t="56228" x="3317875" y="3173413"/>
          <p14:tracePt t="56230" x="3290888" y="3163888"/>
          <p14:tracePt t="56231" x="3273425" y="3155950"/>
          <p14:tracePt t="56233" x="3254375" y="3136900"/>
          <p14:tracePt t="56234" x="3244850" y="3136900"/>
          <p14:tracePt t="56235" x="3236913" y="3127375"/>
          <p14:tracePt t="56236" x="3227388" y="3127375"/>
          <p14:tracePt t="56239" x="3200400" y="3119438"/>
          <p14:tracePt t="56241" x="3171825" y="3100388"/>
          <p14:tracePt t="56242" x="3163888" y="3100388"/>
          <p14:tracePt t="56244" x="3154363" y="3090863"/>
          <p14:tracePt t="56245" x="3144838" y="3082925"/>
          <p14:tracePt t="56247" x="3136900" y="3073400"/>
          <p14:tracePt t="56248" x="3127375" y="3073400"/>
          <p14:tracePt t="56250" x="3117850" y="3063875"/>
          <p14:tracePt t="56252" x="3108325" y="3063875"/>
          <p14:tracePt t="56253" x="3108325" y="3054350"/>
          <p14:tracePt t="56254" x="3100388" y="3054350"/>
          <p14:tracePt t="56393" x="3108325" y="3054350"/>
          <p14:tracePt t="56397" x="3117850" y="3054350"/>
          <p14:tracePt t="56403" x="3136900" y="3054350"/>
          <p14:tracePt t="56408" x="3144838" y="3054350"/>
          <p14:tracePt t="56411" x="3144838" y="3063875"/>
          <p14:tracePt t="56414" x="3154363" y="3073400"/>
          <p14:tracePt t="56418" x="3163888" y="3082925"/>
          <p14:tracePt t="56422" x="3171825" y="3090863"/>
          <p14:tracePt t="56424" x="3171825" y="3100388"/>
          <p14:tracePt t="56428" x="3181350" y="3100388"/>
          <p14:tracePt t="56430" x="3190875" y="3109913"/>
          <p14:tracePt t="56434" x="3200400" y="3119438"/>
          <p14:tracePt t="56435" x="3200400" y="3127375"/>
          <p14:tracePt t="56437" x="3200400" y="3136900"/>
          <p14:tracePt t="56439" x="3200400" y="3146425"/>
          <p14:tracePt t="56441" x="3200400" y="3155950"/>
          <p14:tracePt t="56446" x="3208338" y="3163888"/>
          <p14:tracePt t="56448" x="3208338" y="3182938"/>
          <p14:tracePt t="56450" x="3208338" y="3192463"/>
          <p14:tracePt t="56454" x="3208338" y="3209925"/>
          <p14:tracePt t="56457" x="3208338" y="3219450"/>
          <p14:tracePt t="56462" x="3208338" y="3246438"/>
          <p14:tracePt t="56463" x="3208338" y="3255963"/>
          <p14:tracePt t="56466" x="3208338" y="3265488"/>
          <p14:tracePt t="56468" x="3208338" y="3273425"/>
          <p14:tracePt t="56469" x="3208338" y="3282950"/>
          <p14:tracePt t="56470" x="3208338" y="3292475"/>
          <p14:tracePt t="56471" x="3208338" y="3302000"/>
          <p14:tracePt t="56473" x="3208338" y="3309938"/>
          <p14:tracePt t="56476" x="3208338" y="3319463"/>
          <p14:tracePt t="56478" x="3208338" y="3328988"/>
          <p14:tracePt t="56479" x="3208338" y="3338513"/>
          <p14:tracePt t="56480" x="3208338" y="3346450"/>
          <p14:tracePt t="56482" x="3208338" y="3355975"/>
          <p14:tracePt t="56483" x="3208338" y="3365500"/>
          <p14:tracePt t="56485" x="3208338" y="3375025"/>
          <p14:tracePt t="56487" x="3208338" y="3382963"/>
          <p14:tracePt t="56488" x="3208338" y="3392488"/>
          <p14:tracePt t="56489" x="3208338" y="3402013"/>
          <p14:tracePt t="56490" x="3208338" y="3419475"/>
          <p14:tracePt t="56492" x="3200400" y="3429000"/>
          <p14:tracePt t="56494" x="3200400" y="3438525"/>
          <p14:tracePt t="56495" x="3190875" y="3446463"/>
          <p14:tracePt t="56496" x="3190875" y="3455988"/>
          <p14:tracePt t="56497" x="3190875" y="3465513"/>
          <p14:tracePt t="56498" x="3181350" y="3475038"/>
          <p14:tracePt t="56500" x="3181350" y="3492500"/>
          <p14:tracePt t="56502" x="3171825" y="3511550"/>
          <p14:tracePt t="56505" x="3163888" y="3519488"/>
          <p14:tracePt t="56506" x="3163888" y="3529013"/>
          <p14:tracePt t="56507" x="3163888" y="3538538"/>
          <p14:tracePt t="56509" x="3154363" y="3548063"/>
          <p14:tracePt t="56511" x="3144838" y="3565525"/>
          <p14:tracePt t="56514" x="3136900" y="3584575"/>
          <p14:tracePt t="56516" x="3136900" y="3592513"/>
          <p14:tracePt t="56517" x="3136900" y="3602038"/>
          <p14:tracePt t="56519" x="3136900" y="3611563"/>
          <p14:tracePt t="56520" x="3127375" y="3621088"/>
          <p14:tracePt t="56522" x="3127375" y="3629025"/>
          <p14:tracePt t="56523" x="3117850" y="3629025"/>
          <p14:tracePt t="56526" x="3117850" y="3638550"/>
          <p14:tracePt t="56529" x="3108325" y="3648075"/>
          <p14:tracePt t="56530" x="3108325" y="3657600"/>
          <p14:tracePt t="56532" x="3108325" y="3665538"/>
          <p14:tracePt t="56535" x="3100388" y="3675063"/>
          <p14:tracePt t="56537" x="3100388" y="3684588"/>
          <p14:tracePt t="56544" x="3090863" y="3694113"/>
          <p14:tracePt t="56549" x="3090863" y="3702050"/>
          <p14:tracePt t="56557" x="3081338" y="3711575"/>
          <p14:tracePt t="56625" x="3081338" y="3721100"/>
          <p14:tracePt t="56632" x="3081338" y="3730625"/>
          <p14:tracePt t="56637" x="3081338" y="3738563"/>
          <p14:tracePt t="56644" x="3081338" y="3748088"/>
          <p14:tracePt t="56648" x="3071813" y="3757613"/>
          <p14:tracePt t="56653" x="3071813" y="3767138"/>
          <p14:tracePt t="56658" x="3071813" y="3775075"/>
          <p14:tracePt t="56664" x="3071813" y="3784600"/>
          <p14:tracePt t="56675" x="3071813" y="3794125"/>
          <p14:tracePt t="56681" x="3071813" y="3803650"/>
          <p14:tracePt t="56691" x="3071813" y="3811588"/>
          <p14:tracePt t="56740" x="3081338" y="3811588"/>
          <p14:tracePt t="56745" x="3117850" y="3811588"/>
          <p14:tracePt t="56748" x="3144838" y="3794125"/>
          <p14:tracePt t="56751" x="3163888" y="3784600"/>
          <p14:tracePt t="56755" x="3200400" y="3775075"/>
          <p14:tracePt t="56759" x="3227388" y="3767138"/>
          <p14:tracePt t="56764" x="3273425" y="3748088"/>
          <p14:tracePt t="56767" x="3290888" y="3738563"/>
          <p14:tracePt t="56769" x="3309938" y="3730625"/>
          <p14:tracePt t="56771" x="3336925" y="3721100"/>
          <p14:tracePt t="56773" x="3354388" y="3721100"/>
          <p14:tracePt t="56779" x="3390900" y="3702050"/>
          <p14:tracePt t="56782" x="3436938" y="3684588"/>
          <p14:tracePt t="56784" x="3455988" y="3665538"/>
          <p14:tracePt t="56787" x="3473450" y="3665538"/>
          <p14:tracePt t="56788" x="3482975" y="3665538"/>
          <p14:tracePt t="56791" x="3500438" y="3657600"/>
          <p14:tracePt t="56793" x="3509963" y="3648075"/>
          <p14:tracePt t="56794" x="3519488" y="3638550"/>
          <p14:tracePt t="56796" x="3527425" y="3629025"/>
          <p14:tracePt t="56797" x="3536950" y="3629025"/>
          <p14:tracePt t="56798" x="3536950" y="3621088"/>
          <p14:tracePt t="56799" x="3546475" y="3621088"/>
          <p14:tracePt t="56801" x="3556000" y="3621088"/>
          <p14:tracePt t="56803" x="3563938" y="3611563"/>
          <p14:tracePt t="56805" x="3573463" y="3602038"/>
          <p14:tracePt t="56807" x="3582988" y="3592513"/>
          <p14:tracePt t="56809" x="3592513" y="3584575"/>
          <p14:tracePt t="56811" x="3600450" y="3575050"/>
          <p14:tracePt t="56813" x="3609975" y="3565525"/>
          <p14:tracePt t="56815" x="3619500" y="3565525"/>
          <p14:tracePt t="56817" x="3619500" y="3556000"/>
          <p14:tracePt t="56820" x="3629025" y="3548063"/>
          <p14:tracePt t="56823" x="3629025" y="3538538"/>
          <p14:tracePt t="56824" x="3636963" y="3538538"/>
          <p14:tracePt t="56827" x="3636963" y="3529013"/>
          <p14:tracePt t="56831" x="3646488" y="3519488"/>
          <p14:tracePt t="56837" x="3646488" y="3511550"/>
          <p14:tracePt t="56901" x="3636963" y="3511550"/>
          <p14:tracePt t="56905" x="3629025" y="3511550"/>
          <p14:tracePt t="56907" x="3619500" y="3511550"/>
          <p14:tracePt t="56912" x="3592513" y="3511550"/>
          <p14:tracePt t="56915" x="3573463" y="3511550"/>
          <p14:tracePt t="56918" x="3556000" y="3511550"/>
          <p14:tracePt t="56920" x="3536950" y="3511550"/>
          <p14:tracePt t="56923" x="3519488" y="3511550"/>
          <p14:tracePt t="56925" x="3509963" y="3511550"/>
          <p14:tracePt t="56928" x="3490913" y="3519488"/>
          <p14:tracePt t="56930" x="3455988" y="3529013"/>
          <p14:tracePt t="56932" x="3436938" y="3538538"/>
          <p14:tracePt t="56934" x="3427413" y="3538538"/>
          <p14:tracePt t="56938" x="3382963" y="3548063"/>
          <p14:tracePt t="56941" x="3363913" y="3556000"/>
          <p14:tracePt t="56945" x="3317875" y="3565525"/>
          <p14:tracePt t="56949" x="3273425" y="3584575"/>
          <p14:tracePt t="56951" x="3244850" y="3592513"/>
          <p14:tracePt t="56953" x="3227388" y="3592513"/>
          <p14:tracePt t="56954" x="3217863" y="3602038"/>
          <p14:tracePt t="56958" x="3190875" y="3611563"/>
          <p14:tracePt t="56959" x="3171825" y="3611563"/>
          <p14:tracePt t="56963" x="3144838" y="3621088"/>
          <p14:tracePt t="56965" x="3127375" y="3629025"/>
          <p14:tracePt t="56966" x="3117850" y="3629025"/>
          <p14:tracePt t="56967" x="3108325" y="3629025"/>
          <p14:tracePt t="56968" x="3100388" y="3629025"/>
          <p14:tracePt t="56969" x="3100388" y="3638550"/>
          <p14:tracePt t="56971" x="3090863" y="3638550"/>
          <p14:tracePt t="56972" x="3081338" y="3648075"/>
          <p14:tracePt t="56974" x="3071813" y="3648075"/>
          <p14:tracePt t="56976" x="3063875" y="3648075"/>
          <p14:tracePt t="56977" x="3054350" y="3657600"/>
          <p14:tracePt t="56978" x="3044825" y="3657600"/>
          <p14:tracePt t="56985" x="3035300" y="3657600"/>
          <p14:tracePt t="57037" x="3044825" y="3657600"/>
          <p14:tracePt t="57038" x="3054350" y="3657600"/>
          <p14:tracePt t="57041" x="3063875" y="3657600"/>
          <p14:tracePt t="57044" x="3081338" y="3657600"/>
          <p14:tracePt t="57046" x="3090863" y="3657600"/>
          <p14:tracePt t="57048" x="3100388" y="3657600"/>
          <p14:tracePt t="57050" x="3108325" y="3648075"/>
          <p14:tracePt t="57051" x="3117850" y="3648075"/>
          <p14:tracePt t="57053" x="3136900" y="3638550"/>
          <p14:tracePt t="57056" x="3154363" y="3638550"/>
          <p14:tracePt t="57057" x="3171825" y="3629025"/>
          <p14:tracePt t="57059" x="3181350" y="3629025"/>
          <p14:tracePt t="57061" x="3200400" y="3621088"/>
          <p14:tracePt t="57062" x="3208338" y="3621088"/>
          <p14:tracePt t="57063" x="3217863" y="3621088"/>
          <p14:tracePt t="57064" x="3236913" y="3611563"/>
          <p14:tracePt t="57065" x="3244850" y="3611563"/>
          <p14:tracePt t="57067" x="3263900" y="3611563"/>
          <p14:tracePt t="57068" x="3273425" y="3602038"/>
          <p14:tracePt t="57070" x="3281363" y="3602038"/>
          <p14:tracePt t="57072" x="3300413" y="3592513"/>
          <p14:tracePt t="57074" x="3317875" y="3592513"/>
          <p14:tracePt t="57076" x="3336925" y="3584575"/>
          <p14:tracePt t="57079" x="3363913" y="3575050"/>
          <p14:tracePt t="57080" x="3373438" y="3575050"/>
          <p14:tracePt t="57081" x="3382963" y="3575050"/>
          <p14:tracePt t="57084" x="3390900" y="3575050"/>
          <p14:tracePt t="57086" x="3419475" y="3565525"/>
          <p14:tracePt t="57090" x="3427413" y="3556000"/>
          <p14:tracePt t="57092" x="3436938" y="3556000"/>
          <p14:tracePt t="57094" x="3446463" y="3556000"/>
          <p14:tracePt t="57095" x="3455988" y="3548063"/>
          <p14:tracePt t="57097" x="3463925" y="3548063"/>
          <p14:tracePt t="57100" x="3473450" y="3538538"/>
          <p14:tracePt t="57105" x="3482975" y="3538538"/>
          <p14:tracePt t="57106" x="3482975" y="3529013"/>
          <p14:tracePt t="57109" x="3490913" y="3529013"/>
          <p14:tracePt t="57122" x="3490913" y="3519488"/>
          <p14:tracePt t="57213" x="3500438" y="3519488"/>
          <p14:tracePt t="57217" x="3500438" y="3511550"/>
          <p14:tracePt t="57346" x="3500438" y="3502025"/>
          <p14:tracePt t="57406" x="3509963" y="3502025"/>
          <p14:tracePt t="57412" x="3519488" y="3502025"/>
          <p14:tracePt t="57414" x="3527425" y="3502025"/>
          <p14:tracePt t="57416" x="3546475" y="3502025"/>
          <p14:tracePt t="57418" x="3556000" y="3502025"/>
          <p14:tracePt t="57420" x="3563938" y="3502025"/>
          <p14:tracePt t="57425" x="3573463" y="3502025"/>
          <p14:tracePt t="57430" x="3600450" y="3502025"/>
          <p14:tracePt t="57435" x="3609975" y="3502025"/>
          <p14:tracePt t="57437" x="3619500" y="3502025"/>
          <p14:tracePt t="57441" x="3629025" y="3502025"/>
          <p14:tracePt t="57448" x="3636963" y="3492500"/>
          <p14:tracePt t="57450" x="3646488" y="3492500"/>
          <p14:tracePt t="57454" x="3656013" y="3492500"/>
          <p14:tracePt t="57457" x="3665538" y="3492500"/>
          <p14:tracePt t="57462" x="3683000" y="3492500"/>
          <p14:tracePt t="57468" x="3692525" y="3492500"/>
          <p14:tracePt t="57470" x="3702050" y="3492500"/>
          <p14:tracePt t="57472" x="3709988" y="3482975"/>
          <p14:tracePt t="57476" x="3719513" y="3482975"/>
          <p14:tracePt t="57481" x="3738563" y="3482975"/>
          <p14:tracePt t="57484" x="3746500" y="3482975"/>
          <p14:tracePt t="57487" x="3765550" y="3482975"/>
          <p14:tracePt t="57489" x="3775075" y="3482975"/>
          <p14:tracePt t="57490" x="3783013" y="3482975"/>
          <p14:tracePt t="57495" x="3802063" y="3482975"/>
          <p14:tracePt t="57497" x="3819525" y="3482975"/>
          <p14:tracePt t="57499" x="3829050" y="3482975"/>
          <p14:tracePt t="57501" x="3838575" y="3482975"/>
          <p14:tracePt t="57503" x="3846513" y="3475038"/>
          <p14:tracePt t="57505" x="3856038" y="3475038"/>
          <p14:tracePt t="57506" x="3865563" y="3475038"/>
          <p14:tracePt t="57510" x="3883025" y="3475038"/>
          <p14:tracePt t="57511" x="3892550" y="3475038"/>
          <p14:tracePt t="57513" x="3902075" y="3475038"/>
          <p14:tracePt t="57516" x="3911600" y="3475038"/>
          <p14:tracePt t="57518" x="3919538" y="3475038"/>
          <p14:tracePt t="57520" x="3929063" y="3475038"/>
          <p14:tracePt t="57522" x="3938588" y="3475038"/>
          <p14:tracePt t="57525" x="3948113" y="3475038"/>
          <p14:tracePt t="57529" x="3956050" y="3475038"/>
          <p14:tracePt t="57538" x="3965575" y="3475038"/>
          <p14:tracePt t="57546" x="3975100" y="3475038"/>
          <p14:tracePt t="57553" x="3984625" y="3475038"/>
          <p14:tracePt t="57566" x="3992563" y="3475038"/>
          <p14:tracePt t="57570" x="4002088" y="3475038"/>
          <p14:tracePt t="57573" x="4011613" y="3475038"/>
          <p14:tracePt t="57582" x="4021138" y="3475038"/>
          <p14:tracePt t="57585" x="4029075" y="3475038"/>
          <p14:tracePt t="57587" x="4038600" y="3475038"/>
          <p14:tracePt t="57591" x="4048125" y="3475038"/>
          <p14:tracePt t="57596" x="4065588" y="3482975"/>
          <p14:tracePt t="57599" x="4075113" y="3482975"/>
          <p14:tracePt t="57601" x="4084638" y="3482975"/>
          <p14:tracePt t="57603" x="4094163" y="3482975"/>
          <p14:tracePt t="57605" x="4102100" y="3482975"/>
          <p14:tracePt t="57607" x="4111625" y="3492500"/>
          <p14:tracePt t="57612" x="4121150" y="3492500"/>
          <p14:tracePt t="57614" x="4138613" y="3492500"/>
          <p14:tracePt t="57617" x="4148138" y="3492500"/>
          <p14:tracePt t="57619" x="4165600" y="3492500"/>
          <p14:tracePt t="57622" x="4175125" y="3492500"/>
          <p14:tracePt t="57625" x="4184650" y="3492500"/>
          <p14:tracePt t="57629" x="4211638" y="3492500"/>
          <p14:tracePt t="57631" x="4221163" y="3492500"/>
          <p14:tracePt t="57636" x="4230688" y="3492500"/>
          <p14:tracePt t="57640" x="4238625" y="3492500"/>
          <p14:tracePt t="57644" x="4248150" y="3492500"/>
          <p14:tracePt t="57649" x="4257675" y="3492500"/>
          <p14:tracePt t="57728" x="4257675" y="3482975"/>
          <p14:tracePt t="57736" x="4257675" y="3475038"/>
          <p14:tracePt t="57744" x="4257675" y="3465513"/>
          <p14:tracePt t="57748" x="4257675" y="3455988"/>
          <p14:tracePt t="57750" x="4267200" y="3446463"/>
          <p14:tracePt t="57761" x="4267200" y="3438525"/>
          <p14:tracePt t="57764" x="4267200" y="3429000"/>
          <p14:tracePt t="57770" x="4267200" y="3419475"/>
          <p14:tracePt t="57781" x="4275138" y="3411538"/>
          <p14:tracePt t="57787" x="4275138" y="3402013"/>
          <p14:tracePt t="58205" x="4267200" y="3402013"/>
          <p14:tracePt t="58210" x="4230688" y="3402013"/>
          <p14:tracePt t="58215" x="4175125" y="3402013"/>
          <p14:tracePt t="58218" x="4111625" y="3402013"/>
          <p14:tracePt t="58221" x="4084638" y="3402013"/>
          <p14:tracePt t="58224" x="4038600" y="3402013"/>
          <p14:tracePt t="58226" x="4011613" y="3419475"/>
          <p14:tracePt t="58228" x="4002088" y="3419475"/>
          <p14:tracePt t="58229" x="3984625" y="3419475"/>
          <p14:tracePt t="58234" x="3892550" y="3446463"/>
          <p14:tracePt t="58237" x="3846513" y="3465513"/>
          <p14:tracePt t="58238" x="3829050" y="3465513"/>
          <p14:tracePt t="58242" x="3810000" y="3475038"/>
          <p14:tracePt t="58244" x="3746500" y="3492500"/>
          <p14:tracePt t="58247" x="3729038" y="3502025"/>
          <p14:tracePt t="58250" x="3665538" y="3519488"/>
          <p14:tracePt t="58254" x="3600450" y="3538538"/>
          <p14:tracePt t="58255" x="3582988" y="3538538"/>
          <p14:tracePt t="58258" x="3556000" y="3548063"/>
          <p14:tracePt t="58261" x="3509963" y="3556000"/>
          <p14:tracePt t="58264" x="3473450" y="3565525"/>
          <p14:tracePt t="58267" x="3446463" y="3575050"/>
          <p14:tracePt t="58268" x="3436938" y="3575050"/>
          <p14:tracePt t="58269" x="3436938" y="3584575"/>
          <p14:tracePt t="58270" x="3427413" y="3584575"/>
          <p14:tracePt t="58272" x="3409950" y="3584575"/>
          <p14:tracePt t="58274" x="3400425" y="3592513"/>
          <p14:tracePt t="58277" x="3382963" y="3592513"/>
          <p14:tracePt t="58278" x="3373438" y="3592513"/>
          <p14:tracePt t="58280" x="3363913" y="3592513"/>
          <p14:tracePt t="58281" x="3363913" y="3602038"/>
          <p14:tracePt t="58282" x="3354388" y="3602038"/>
          <p14:tracePt t="58284" x="3346450" y="3602038"/>
          <p14:tracePt t="58286" x="3336925" y="3602038"/>
          <p14:tracePt t="58288" x="3327400" y="3602038"/>
          <p14:tracePt t="58289" x="3317875" y="3602038"/>
          <p14:tracePt t="58292" x="3309938" y="3602038"/>
          <p14:tracePt t="58294" x="3300413" y="3602038"/>
          <p14:tracePt t="58295" x="3290888" y="3602038"/>
          <p14:tracePt t="58297" x="3281363" y="3602038"/>
          <p14:tracePt t="58298" x="3273425" y="3602038"/>
          <p14:tracePt t="58300" x="3273425" y="3611563"/>
          <p14:tracePt t="58302" x="3263900" y="3611563"/>
          <p14:tracePt t="58304" x="3254375" y="3611563"/>
          <p14:tracePt t="58306" x="3244850" y="3611563"/>
          <p14:tracePt t="58309" x="3236913" y="3611563"/>
          <p14:tracePt t="58314" x="3227388" y="3611563"/>
          <p14:tracePt t="58315" x="3217863" y="3621088"/>
          <p14:tracePt t="58353" x="3208338" y="3621088"/>
          <p14:tracePt t="58358" x="3200400" y="3621088"/>
          <p14:tracePt t="58361" x="3190875" y="3621088"/>
          <p14:tracePt t="58365" x="3181350" y="3621088"/>
          <p14:tracePt t="58367" x="3171825" y="3621088"/>
          <p14:tracePt t="58369" x="3163888" y="3621088"/>
          <p14:tracePt t="58372" x="3154363" y="3621088"/>
          <p14:tracePt t="58373" x="3144838" y="3621088"/>
          <p14:tracePt t="58376" x="3136900" y="3621088"/>
          <p14:tracePt t="58377" x="3117850" y="3621088"/>
          <p14:tracePt t="58378" x="3108325" y="3621088"/>
          <p14:tracePt t="58382" x="3100388" y="3621088"/>
          <p14:tracePt t="58383" x="3090863" y="3621088"/>
          <p14:tracePt t="58384" x="3081338" y="3621088"/>
          <p14:tracePt t="58386" x="3071813" y="3621088"/>
          <p14:tracePt t="58387" x="3063875" y="3621088"/>
          <p14:tracePt t="58389" x="3054350" y="3621088"/>
          <p14:tracePt t="58392" x="3044825" y="3621088"/>
          <p14:tracePt t="58394" x="3035300" y="3621088"/>
          <p14:tracePt t="58395" x="3027363" y="3621088"/>
          <p14:tracePt t="58397" x="3017838" y="3621088"/>
          <p14:tracePt t="58399" x="3008313" y="3621088"/>
          <p14:tracePt t="58400" x="2998788" y="3629025"/>
          <p14:tracePt t="58409" x="2990850" y="3629025"/>
          <p14:tracePt t="58411" x="2990850" y="3638550"/>
          <p14:tracePt t="58420" x="2990850" y="3648075"/>
          <p14:tracePt t="58431" x="2990850" y="3657600"/>
          <p14:tracePt t="58619" x="2998788" y="3657600"/>
          <p14:tracePt t="58624" x="3027363" y="3657600"/>
          <p14:tracePt t="58628" x="3054350" y="3665538"/>
          <p14:tracePt t="58631" x="3081338" y="3675063"/>
          <p14:tracePt t="58633" x="3100388" y="3684588"/>
          <p14:tracePt t="58638" x="3163888" y="3702050"/>
          <p14:tracePt t="58639" x="3171825" y="3702050"/>
          <p14:tracePt t="58643" x="3208338" y="3711575"/>
          <p14:tracePt t="58646" x="3300413" y="3738563"/>
          <p14:tracePt t="58650" x="3373438" y="3757613"/>
          <p14:tracePt t="58652" x="3409950" y="3767138"/>
          <p14:tracePt t="58655" x="3463925" y="3775075"/>
          <p14:tracePt t="58658" x="3500438" y="3784600"/>
          <p14:tracePt t="58663" x="3609975" y="3803650"/>
          <p14:tracePt t="58666" x="3719513" y="3811588"/>
          <p14:tracePt t="58668" x="3746500" y="3830638"/>
          <p14:tracePt t="58672" x="3856038" y="3840163"/>
          <p14:tracePt t="58674" x="3883025" y="3840163"/>
          <p14:tracePt t="58676" x="3929063" y="3840163"/>
          <p14:tracePt t="58678" x="3956050" y="3848100"/>
          <p14:tracePt t="58679" x="3984625" y="3848100"/>
          <p14:tracePt t="58681" x="4021138" y="3848100"/>
          <p14:tracePt t="58683" x="4048125" y="3857625"/>
          <p14:tracePt t="58685" x="4075113" y="3857625"/>
          <p14:tracePt t="58687" x="4102100" y="3857625"/>
          <p14:tracePt t="58689" x="4129088" y="3857625"/>
          <p14:tracePt t="58690" x="4165600" y="3857625"/>
          <p14:tracePt t="58692" x="4194175" y="3857625"/>
          <p14:tracePt t="58694" x="4248150" y="3857625"/>
          <p14:tracePt t="58695" x="4275138" y="3857625"/>
          <p14:tracePt t="58696" x="4311650" y="3857625"/>
          <p14:tracePt t="58697" x="4330700" y="3857625"/>
          <p14:tracePt t="58699" x="4357688" y="3857625"/>
          <p14:tracePt t="58700" x="4384675" y="3857625"/>
          <p14:tracePt t="58701" x="4403725" y="3857625"/>
          <p14:tracePt t="58702" x="4430713" y="3857625"/>
          <p14:tracePt t="58703" x="4457700" y="3857625"/>
          <p14:tracePt t="58704" x="4494213" y="3857625"/>
          <p14:tracePt t="58705" x="4503738" y="3857625"/>
          <p14:tracePt t="58706" x="4521200" y="3857625"/>
          <p14:tracePt t="58707" x="4540250" y="3857625"/>
          <p14:tracePt t="58708" x="4567238" y="3857625"/>
          <p14:tracePt t="58709" x="4586288" y="3857625"/>
          <p14:tracePt t="58710" x="4603750" y="3857625"/>
          <p14:tracePt t="58711" x="4622800" y="3857625"/>
          <p14:tracePt t="58712" x="4649788" y="3857625"/>
          <p14:tracePt t="58713" x="4659313" y="3857625"/>
          <p14:tracePt t="58714" x="4686300" y="3857625"/>
          <p14:tracePt t="58715" x="4695825" y="3857625"/>
          <p14:tracePt t="58716" x="4713288" y="3857625"/>
          <p14:tracePt t="58717" x="4730750" y="3857625"/>
          <p14:tracePt t="58718" x="4749800" y="3857625"/>
          <p14:tracePt t="58719" x="4759325" y="3857625"/>
          <p14:tracePt t="58720" x="4767263" y="3857625"/>
          <p14:tracePt t="58721" x="4786313" y="3857625"/>
          <p14:tracePt t="58722" x="4795838" y="3857625"/>
          <p14:tracePt t="58723" x="4813300" y="3857625"/>
          <p14:tracePt t="58724" x="4832350" y="3857625"/>
          <p14:tracePt t="58726" x="4849813" y="3857625"/>
          <p14:tracePt t="58727" x="4859338" y="3857625"/>
          <p14:tracePt t="58728" x="4868863" y="3857625"/>
          <p14:tracePt t="58730" x="4886325" y="3857625"/>
          <p14:tracePt t="58731" x="4895850" y="3857625"/>
          <p14:tracePt t="58732" x="4905375" y="3857625"/>
          <p14:tracePt t="58733" x="4913313" y="3857625"/>
          <p14:tracePt t="58734" x="4922838" y="3857625"/>
          <p14:tracePt t="58736" x="4941888" y="3857625"/>
          <p14:tracePt t="58739" x="4941888" y="3867150"/>
          <p14:tracePt t="58741" x="4949825" y="3867150"/>
          <p14:tracePt t="58744" x="4959350" y="3867150"/>
          <p14:tracePt t="58956" x="4949825" y="3867150"/>
          <p14:tracePt t="58962" x="4905375" y="3867150"/>
          <p14:tracePt t="58965" x="4868863" y="3875088"/>
          <p14:tracePt t="58968" x="4849813" y="3875088"/>
          <p14:tracePt t="58971" x="4813300" y="3875088"/>
          <p14:tracePt t="58975" x="4786313" y="3875088"/>
          <p14:tracePt t="58978" x="4730750" y="3875088"/>
          <p14:tracePt t="58982" x="4695825" y="3875088"/>
          <p14:tracePt t="58985" x="4659313" y="3875088"/>
          <p14:tracePt t="58987" x="4630738" y="3875088"/>
          <p14:tracePt t="58990" x="4603750" y="3875088"/>
          <p14:tracePt t="58992" x="4557713" y="3875088"/>
          <p14:tracePt t="58995" x="4521200" y="3875088"/>
          <p14:tracePt t="58998" x="4484688" y="3875088"/>
          <p14:tracePt t="59000" x="4448175" y="3875088"/>
          <p14:tracePt t="59002" x="4430713" y="3875088"/>
          <p14:tracePt t="59006" x="4340225" y="3875088"/>
          <p14:tracePt t="59009" x="4303713" y="3875088"/>
          <p14:tracePt t="59011" x="4248150" y="3867150"/>
          <p14:tracePt t="59013" x="4221163" y="3867150"/>
          <p14:tracePt t="59015" x="4202113" y="3867150"/>
          <p14:tracePt t="59016" x="4184650" y="3867150"/>
          <p14:tracePt t="59017" x="4165600" y="3867150"/>
          <p14:tracePt t="59018" x="4148138" y="3857625"/>
          <p14:tracePt t="59019" x="4129088" y="3857625"/>
          <p14:tracePt t="59020" x="4111625" y="3857625"/>
          <p14:tracePt t="59021" x="4094163" y="3857625"/>
          <p14:tracePt t="59022" x="4075113" y="3857625"/>
          <p14:tracePt t="59023" x="4048125" y="3857625"/>
          <p14:tracePt t="59024" x="4029075" y="3848100"/>
          <p14:tracePt t="59026" x="3984625" y="3848100"/>
          <p14:tracePt t="59027" x="3965575" y="3848100"/>
          <p14:tracePt t="59030" x="3902075" y="3848100"/>
          <p14:tracePt t="59031" x="3883025" y="3848100"/>
          <p14:tracePt t="59032" x="3865563" y="3848100"/>
          <p14:tracePt t="59033" x="3838575" y="3840163"/>
          <p14:tracePt t="59034" x="3802063" y="3840163"/>
          <p14:tracePt t="59035" x="3792538" y="3840163"/>
          <p14:tracePt t="59036" x="3756025" y="3840163"/>
          <p14:tracePt t="59037" x="3738563" y="3840163"/>
          <p14:tracePt t="59038" x="3719513" y="3840163"/>
          <p14:tracePt t="59039" x="3692525" y="3830638"/>
          <p14:tracePt t="59042" x="3646488" y="3830638"/>
          <p14:tracePt t="59043" x="3629025" y="3830638"/>
          <p14:tracePt t="59044" x="3609975" y="3830638"/>
          <p14:tracePt t="59046" x="3592513" y="3830638"/>
          <p14:tracePt t="59047" x="3563938" y="3811588"/>
          <p14:tracePt t="59049" x="3546475" y="3811588"/>
          <p14:tracePt t="59051" x="3527425" y="3811588"/>
          <p14:tracePt t="59052" x="3509963" y="3811588"/>
          <p14:tracePt t="59053" x="3490913" y="3811588"/>
          <p14:tracePt t="59054" x="3473450" y="3811588"/>
          <p14:tracePt t="59056" x="3446463" y="3811588"/>
          <p14:tracePt t="59057" x="3427413" y="3811588"/>
          <p14:tracePt t="59058" x="3419475" y="3811588"/>
          <p14:tracePt t="59059" x="3409950" y="3811588"/>
          <p14:tracePt t="59061" x="3382963" y="3811588"/>
          <p14:tracePt t="59062" x="3373438" y="3811588"/>
          <p14:tracePt t="59063" x="3354388" y="3811588"/>
          <p14:tracePt t="59065" x="3336925" y="3811588"/>
          <p14:tracePt t="59067" x="3317875" y="3811588"/>
          <p14:tracePt t="59070" x="3300413" y="3803650"/>
          <p14:tracePt t="59072" x="3290888" y="3803650"/>
          <p14:tracePt t="59075" x="3281363" y="3803650"/>
          <p14:tracePt t="59077" x="3273425" y="3803650"/>
          <p14:tracePt t="59079" x="3263900" y="3803650"/>
          <p14:tracePt t="59087" x="3254375" y="3803650"/>
          <p14:tracePt t="59146" x="3254375" y="3794125"/>
          <p14:tracePt t="59155" x="3254375" y="3784600"/>
          <p14:tracePt t="59158" x="3244850" y="3784600"/>
          <p14:tracePt t="59161" x="3217863" y="3775075"/>
          <p14:tracePt t="59164" x="3208338" y="3767138"/>
          <p14:tracePt t="59167" x="3200400" y="3757613"/>
          <p14:tracePt t="59169" x="3181350" y="3757613"/>
          <p14:tracePt t="59171" x="3163888" y="3748088"/>
          <p14:tracePt t="59173" x="3154363" y="3748088"/>
          <p14:tracePt t="59178" x="3136900" y="3748088"/>
          <p14:tracePt t="59181" x="3117850" y="3738563"/>
          <p14:tracePt t="59183" x="3108325" y="3738563"/>
          <p14:tracePt t="59186" x="3100388" y="3730625"/>
          <p14:tracePt t="59190" x="3090863" y="3730625"/>
          <p14:tracePt t="59193" x="3081338" y="3721100"/>
          <p14:tracePt t="59327" x="3090863" y="3721100"/>
          <p14:tracePt t="59331" x="3117850" y="3721100"/>
          <p14:tracePt t="59337" x="3163888" y="3721100"/>
          <p14:tracePt t="59341" x="3181350" y="3730625"/>
          <p14:tracePt t="59344" x="3217863" y="3738563"/>
          <p14:tracePt t="59347" x="3263900" y="3748088"/>
          <p14:tracePt t="59350" x="3290888" y="3757613"/>
          <p14:tracePt t="59354" x="3336925" y="3767138"/>
          <p14:tracePt t="59356" x="3382963" y="3784600"/>
          <p14:tracePt t="59359" x="3390900" y="3784600"/>
          <p14:tracePt t="59362" x="3482975" y="3803650"/>
          <p14:tracePt t="59364" x="3500438" y="3811588"/>
          <p14:tracePt t="59369" x="3582988" y="3821113"/>
          <p14:tracePt t="59372" x="3665538" y="3840163"/>
          <p14:tracePt t="59375" x="3683000" y="3840163"/>
          <p14:tracePt t="59381" x="3856038" y="3875088"/>
          <p14:tracePt t="59383" x="3919538" y="3884613"/>
          <p14:tracePt t="59386" x="3984625" y="3894138"/>
          <p14:tracePt t="59391" x="4065588" y="3903663"/>
          <p14:tracePt t="59393" x="4094163" y="3903663"/>
          <p14:tracePt t="59395" x="4129088" y="3911600"/>
          <p14:tracePt t="59396" x="4157663" y="3921125"/>
          <p14:tracePt t="59398" x="4184650" y="3930650"/>
          <p14:tracePt t="59400" x="4221163" y="3948113"/>
          <p14:tracePt t="59402" x="4238625" y="3957638"/>
          <p14:tracePt t="59404" x="4267200" y="3957638"/>
          <p14:tracePt t="59406" x="4294188" y="3957638"/>
          <p14:tracePt t="59409" x="4330700" y="3967163"/>
          <p14:tracePt t="59411" x="4367213" y="3976688"/>
          <p14:tracePt t="59412" x="4384675" y="3976688"/>
          <p14:tracePt t="59415" x="4403725" y="3976688"/>
          <p14:tracePt t="59415" x="4421188" y="3976688"/>
          <p14:tracePt t="59416" x="4430713" y="3976688"/>
          <p14:tracePt t="59418" x="4448175" y="3984625"/>
          <p14:tracePt t="59420" x="4457700" y="3984625"/>
          <p14:tracePt t="59421" x="4476750" y="3984625"/>
          <p14:tracePt t="59422" x="4484688" y="3984625"/>
          <p14:tracePt t="59423" x="4494213" y="3984625"/>
          <p14:tracePt t="59424" x="4503738" y="3984625"/>
          <p14:tracePt t="59426" x="4513263" y="3984625"/>
          <p14:tracePt t="59427" x="4521200" y="3984625"/>
          <p14:tracePt t="59430" x="4530725" y="3984625"/>
          <p14:tracePt t="59434" x="4540250" y="3994150"/>
          <p14:tracePt t="59646" x="4530725" y="3994150"/>
          <p14:tracePt t="59650" x="4521200" y="3994150"/>
          <p14:tracePt t="59654" x="4503738" y="3994150"/>
          <p14:tracePt t="59656" x="4467225" y="3994150"/>
          <p14:tracePt t="59663" x="4421188" y="3984625"/>
          <p14:tracePt t="59665" x="4403725" y="3984625"/>
          <p14:tracePt t="59666" x="4376738" y="3984625"/>
          <p14:tracePt t="59671" x="4311650" y="3976688"/>
          <p14:tracePt t="59674" x="4267200" y="3976688"/>
          <p14:tracePt t="59677" x="4202113" y="3976688"/>
          <p14:tracePt t="59681" x="4129088" y="3976688"/>
          <p14:tracePt t="59684" x="4084638" y="3976688"/>
          <p14:tracePt t="59687" x="4065588" y="3976688"/>
          <p14:tracePt t="59689" x="4021138" y="3976688"/>
          <p14:tracePt t="59694" x="3948113" y="3976688"/>
          <p14:tracePt t="59700" x="3810000" y="3967163"/>
          <p14:tracePt t="59702" x="3792538" y="3967163"/>
          <p14:tracePt t="59703" x="3765550" y="3957638"/>
          <p14:tracePt t="59706" x="3683000" y="3957638"/>
          <p14:tracePt t="59708" x="3656013" y="3957638"/>
          <p14:tracePt t="59709" x="3600450" y="3948113"/>
          <p14:tracePt t="59711" x="3536950" y="3940175"/>
          <p14:tracePt t="59713" x="3482975" y="3940175"/>
          <p14:tracePt t="59714" x="3446463" y="3930650"/>
          <p14:tracePt t="59715" x="3419475" y="3930650"/>
          <p14:tracePt t="59716" x="3390900" y="3930650"/>
          <p14:tracePt t="59718" x="3309938" y="3921125"/>
          <p14:tracePt t="59719" x="3281363" y="3921125"/>
          <p14:tracePt t="59721" x="3208338" y="3921125"/>
          <p14:tracePt t="59723" x="3171825" y="3921125"/>
          <p14:tracePt t="59725" x="3100388" y="3911600"/>
          <p14:tracePt t="59727" x="3071813" y="3911600"/>
          <p14:tracePt t="59728" x="2990850" y="3911600"/>
          <p14:tracePt t="59729" x="2944813" y="3911600"/>
          <p14:tracePt t="59730" x="2908300" y="3903663"/>
          <p14:tracePt t="59731" x="2871788" y="3903663"/>
          <p14:tracePt t="59732" x="2844800" y="3903663"/>
          <p14:tracePt t="59732" x="2817813" y="3903663"/>
          <p14:tracePt t="59734" x="2771775" y="3884613"/>
          <p14:tracePt t="59734" x="2744788" y="3884613"/>
          <p14:tracePt t="59736" x="2708275" y="3884613"/>
          <p14:tracePt t="59738" x="2662238" y="3884613"/>
          <p14:tracePt t="59739" x="2635250" y="3884613"/>
          <p14:tracePt t="59740" x="2606675" y="3884613"/>
          <p14:tracePt t="59741" x="2579688" y="3884613"/>
          <p14:tracePt t="59742" x="2543175" y="3875088"/>
          <p14:tracePt t="59744" x="2489200" y="3875088"/>
          <p14:tracePt t="59744" x="2462213" y="3867150"/>
          <p14:tracePt t="59746" x="2425700" y="3867150"/>
          <p14:tracePt t="59747" x="2397125" y="3867150"/>
          <p14:tracePt t="59748" x="2379663" y="3867150"/>
          <p14:tracePt t="59748" x="2352675" y="3857625"/>
          <p14:tracePt t="59749" x="2333625" y="3857625"/>
          <p14:tracePt t="59750" x="2306638" y="3857625"/>
          <p14:tracePt t="59751" x="2279650" y="3857625"/>
          <p14:tracePt t="59752" x="2260600" y="3848100"/>
          <p14:tracePt t="59753" x="2243138" y="3848100"/>
          <p14:tracePt t="59754" x="2206625" y="3840163"/>
          <p14:tracePt t="59755" x="2187575" y="3840163"/>
          <p14:tracePt t="59757" x="2170113" y="3840163"/>
          <p14:tracePt t="59758" x="2151063" y="3830638"/>
          <p14:tracePt t="59759" x="2124075" y="3830638"/>
          <p14:tracePt t="59760" x="2114550" y="3830638"/>
          <p14:tracePt t="59761" x="2087563" y="3821113"/>
          <p14:tracePt t="59763" x="2070100" y="3821113"/>
          <p14:tracePt t="59764" x="2051050" y="3811588"/>
          <p14:tracePt t="59765" x="2033588" y="3811588"/>
          <p14:tracePt t="59766" x="2014538" y="3811588"/>
          <p14:tracePt t="59766" x="2005013" y="3811588"/>
          <p14:tracePt t="59768" x="1997075" y="3803650"/>
          <p14:tracePt t="59769" x="1978025" y="3803650"/>
          <p14:tracePt t="59770" x="1960563" y="3803650"/>
          <p14:tracePt t="59772" x="1951038" y="3794125"/>
          <p14:tracePt t="59772" x="1931988" y="3794125"/>
          <p14:tracePt t="59775" x="1914525" y="3794125"/>
          <p14:tracePt t="59776" x="1895475" y="3794125"/>
          <p14:tracePt t="59777" x="1887538" y="3784600"/>
          <p14:tracePt t="59779" x="1878013" y="3784600"/>
          <p14:tracePt t="59781" x="1868488" y="3784600"/>
          <p14:tracePt t="59782" x="1860550" y="3784600"/>
          <p14:tracePt t="59783" x="1851025" y="3784600"/>
          <p14:tracePt t="59784" x="1841500" y="3784600"/>
          <p14:tracePt t="59786" x="1831975" y="3784600"/>
          <p14:tracePt t="59790" x="1824038" y="3784600"/>
          <p14:tracePt t="59792" x="1814513" y="3784600"/>
          <p14:tracePt t="59796" x="1804988" y="3784600"/>
          <p14:tracePt t="59815" x="1795463" y="3784600"/>
          <p14:tracePt t="59838" x="1787525" y="3784600"/>
          <p14:tracePt t="59842" x="1778000" y="3784600"/>
          <p14:tracePt t="59848" x="1768475" y="3775075"/>
          <p14:tracePt t="59851" x="1758950" y="3775075"/>
          <p14:tracePt t="59853" x="1751013" y="3767138"/>
          <p14:tracePt t="59856" x="1741488" y="3767138"/>
          <p14:tracePt t="59859" x="1731963" y="3757613"/>
          <p14:tracePt t="59862" x="1722438" y="3757613"/>
          <p14:tracePt t="59864" x="1714500" y="3748088"/>
          <p14:tracePt t="59867" x="1704975" y="3748088"/>
          <p14:tracePt t="59868" x="1695450" y="3748088"/>
          <p14:tracePt t="59869" x="1685925" y="3738563"/>
          <p14:tracePt t="59871" x="1668463" y="3738563"/>
          <p14:tracePt t="59874" x="1658938" y="3738563"/>
          <p14:tracePt t="59877" x="1631950" y="3721100"/>
          <p14:tracePt t="59879" x="1612900" y="3721100"/>
          <p14:tracePt t="59882" x="1595438" y="3721100"/>
          <p14:tracePt t="59883" x="1585913" y="3721100"/>
          <p14:tracePt t="59885" x="1568450" y="3721100"/>
          <p14:tracePt t="59886" x="1558925" y="3721100"/>
          <p14:tracePt t="59887" x="1541463" y="3721100"/>
          <p14:tracePt t="59890" x="1522413" y="3711575"/>
          <p14:tracePt t="59894" x="1485900" y="3711575"/>
          <p14:tracePt t="59895" x="1476375" y="3702050"/>
          <p14:tracePt t="59897" x="1449388" y="3702050"/>
          <p14:tracePt t="59899" x="1431925" y="3702050"/>
          <p14:tracePt t="59901" x="1412875" y="3702050"/>
          <p14:tracePt t="59903" x="1403350" y="3694113"/>
          <p14:tracePt t="59905" x="1385888" y="3694113"/>
          <p14:tracePt t="59908" x="1366838" y="3694113"/>
          <p14:tracePt t="59910" x="1349375" y="3694113"/>
          <p14:tracePt t="59912" x="1330325" y="3684588"/>
          <p14:tracePt t="59915" x="1322388" y="3684588"/>
          <p14:tracePt t="59916" x="1303338" y="3675063"/>
          <p14:tracePt t="59918" x="1293813" y="3675063"/>
          <p14:tracePt t="59920" x="1276350" y="3675063"/>
          <p14:tracePt t="59921" x="1266825" y="3675063"/>
          <p14:tracePt t="59927" x="1239838" y="3665538"/>
          <p14:tracePt t="59928" x="1230313" y="3665538"/>
          <p14:tracePt t="59931" x="1212850" y="3657600"/>
          <p14:tracePt t="59932" x="1203325" y="3657600"/>
          <p14:tracePt t="59935" x="1193800" y="3657600"/>
          <p14:tracePt t="59936" x="1185863" y="3657600"/>
          <p14:tracePt t="59947" x="1120775" y="3648075"/>
          <p14:tracePt t="59949" x="1103313" y="3648075"/>
          <p14:tracePt t="59951" x="1093788" y="3648075"/>
          <p14:tracePt t="59952" x="1084263" y="3648075"/>
          <p14:tracePt t="59955" x="1066800" y="3648075"/>
          <p14:tracePt t="59956" x="1057275" y="3648075"/>
          <p14:tracePt t="59957" x="1047750" y="3638550"/>
          <p14:tracePt t="59959" x="1039813" y="3638550"/>
          <p14:tracePt t="59960" x="1020763" y="3638550"/>
          <p14:tracePt t="59962" x="1003300" y="3629025"/>
          <p14:tracePt t="59963" x="984250" y="3629025"/>
          <p14:tracePt t="59964" x="974725" y="3629025"/>
          <p14:tracePt t="59965" x="966788" y="3629025"/>
          <p14:tracePt t="59966" x="947738" y="3629025"/>
          <p14:tracePt t="59968" x="930275" y="3629025"/>
          <p14:tracePt t="59969" x="911225" y="3629025"/>
          <p14:tracePt t="59971" x="893763" y="3629025"/>
          <p14:tracePt t="59972" x="884238" y="3629025"/>
          <p14:tracePt t="59973" x="866775" y="3629025"/>
          <p14:tracePt t="59975" x="838200" y="3629025"/>
          <p14:tracePt t="59977" x="811213" y="3629025"/>
          <p14:tracePt t="59978" x="801688" y="3629025"/>
          <p14:tracePt t="59979" x="784225" y="3621088"/>
          <p14:tracePt t="59980" x="774700" y="3621088"/>
          <p14:tracePt t="59981" x="757238" y="3621088"/>
          <p14:tracePt t="59982" x="738188" y="3621088"/>
          <p14:tracePt t="59983" x="720725" y="3621088"/>
          <p14:tracePt t="59985" x="692150" y="3621088"/>
          <p14:tracePt t="59986" x="684213" y="3621088"/>
          <p14:tracePt t="59987" x="674688" y="3621088"/>
          <p14:tracePt t="59988" x="665163" y="3621088"/>
          <p14:tracePt t="59989" x="647700" y="3621088"/>
          <p14:tracePt t="59990" x="638175" y="3621088"/>
          <p14:tracePt t="59992" x="620713" y="3621088"/>
          <p14:tracePt t="59993" x="601663" y="3621088"/>
          <p14:tracePt t="59994" x="584200" y="3621088"/>
          <p14:tracePt t="59995" x="574675" y="3611563"/>
          <p14:tracePt t="59996" x="555625" y="3611563"/>
          <p14:tracePt t="59996" x="547688" y="3611563"/>
          <p14:tracePt t="59998" x="538163" y="3611563"/>
          <p14:tracePt t="59999" x="519113" y="3611563"/>
          <p14:tracePt t="60000" x="501650" y="3611563"/>
          <p14:tracePt t="60002" x="482600" y="3611563"/>
          <p14:tracePt t="60002" x="474663" y="3611563"/>
          <p14:tracePt t="60003" x="465138" y="3611563"/>
          <p14:tracePt t="60004" x="455613" y="3611563"/>
          <p14:tracePt t="60006" x="438150" y="3611563"/>
          <p14:tracePt t="60008" x="428625" y="3611563"/>
          <p14:tracePt t="60009" x="419100" y="3611563"/>
          <p14:tracePt t="60010" x="409575" y="3611563"/>
          <p14:tracePt t="60011" x="392113" y="3611563"/>
          <p14:tracePt t="60013" x="373063" y="3611563"/>
          <p14:tracePt t="60015" x="365125" y="3611563"/>
          <p14:tracePt t="60016" x="355600" y="3611563"/>
          <p14:tracePt t="60018" x="346075" y="3611563"/>
          <p14:tracePt t="60019" x="336550" y="3611563"/>
          <p14:tracePt t="60021" x="328613" y="3611563"/>
          <p14:tracePt t="60022" x="319088" y="3611563"/>
          <p14:tracePt t="60024" x="309563" y="3611563"/>
          <p14:tracePt t="60028" x="301625" y="3611563"/>
          <p14:tracePt t="60032" x="292100" y="3611563"/>
          <p14:tracePt t="60034" x="282575" y="3611563"/>
          <p14:tracePt t="60037" x="273050" y="3611563"/>
          <p14:tracePt t="60041" x="265113" y="3611563"/>
          <p14:tracePt t="60047" x="255588" y="3611563"/>
          <p14:tracePt t="60061" x="246063" y="3611563"/>
          <p14:tracePt t="60171" x="236538" y="3611563"/>
          <p14:tracePt t="60203" x="228600" y="3611563"/>
          <p14:tracePt t="60207" x="219075" y="3611563"/>
          <p14:tracePt t="60212" x="200025" y="3611563"/>
          <p14:tracePt t="60215" x="192088" y="3611563"/>
          <p14:tracePt t="60218" x="163513" y="3611563"/>
          <p14:tracePt t="60221" x="146050" y="3611563"/>
          <p14:tracePt t="60224" x="127000" y="3611563"/>
          <p14:tracePt t="60228" x="90488" y="3611563"/>
          <p14:tracePt t="60232" x="73025" y="3611563"/>
          <p14:tracePt t="60234" x="53975" y="3602038"/>
          <p14:tracePt t="60237" x="26988" y="3602038"/>
          <p14:tracePt t="60239" x="17463" y="3602038"/>
          <p14:tracePt t="78073" x="9525" y="3584575"/>
          <p14:tracePt t="78076" x="17463" y="3584575"/>
          <p14:tracePt t="78083" x="26988" y="3584575"/>
          <p14:tracePt t="78085" x="36513" y="3584575"/>
          <p14:tracePt t="78090" x="46038" y="3584575"/>
          <p14:tracePt t="78094" x="53975" y="3584575"/>
          <p14:tracePt t="78099" x="63500" y="3584575"/>
          <p14:tracePt t="78104" x="73025" y="3592513"/>
          <p14:tracePt t="78120" x="82550" y="3592513"/>
          <p14:tracePt t="78124" x="90488" y="3592513"/>
          <p14:tracePt t="78128" x="100013" y="3592513"/>
          <p14:tracePt t="78133" x="109538" y="3592513"/>
          <p14:tracePt t="78136" x="119063" y="3592513"/>
          <p14:tracePt t="78141" x="127000" y="3592513"/>
          <p14:tracePt t="78143" x="136525" y="3592513"/>
          <p14:tracePt t="78146" x="146050" y="3592513"/>
          <p14:tracePt t="78148" x="155575" y="3592513"/>
          <p14:tracePt t="78149" x="163513" y="3592513"/>
          <p14:tracePt t="78151" x="173038" y="3592513"/>
          <p14:tracePt t="78154" x="182563" y="3592513"/>
          <p14:tracePt t="78156" x="200025" y="3592513"/>
          <p14:tracePt t="78158" x="209550" y="3592513"/>
          <p14:tracePt t="78159" x="219075" y="3592513"/>
          <p14:tracePt t="78160" x="228600" y="3592513"/>
          <p14:tracePt t="78163" x="236538" y="3592513"/>
          <p14:tracePt t="78165" x="255588" y="3592513"/>
          <p14:tracePt t="78168" x="265113" y="3592513"/>
          <p14:tracePt t="78170" x="273050" y="3592513"/>
          <p14:tracePt t="78171" x="282575" y="3592513"/>
          <p14:tracePt t="78173" x="292100" y="3592513"/>
          <p14:tracePt t="78175" x="301625" y="3592513"/>
          <p14:tracePt t="78176" x="309563" y="3592513"/>
          <p14:tracePt t="78178" x="319088" y="3592513"/>
          <p14:tracePt t="78179" x="328613" y="3584575"/>
          <p14:tracePt t="78181" x="336550" y="3584575"/>
          <p14:tracePt t="78184" x="346075" y="3584575"/>
          <p14:tracePt t="78185" x="355600" y="3584575"/>
          <p14:tracePt t="78187" x="365125" y="3584575"/>
          <p14:tracePt t="78188" x="373063" y="3584575"/>
          <p14:tracePt t="78191" x="392113" y="3584575"/>
          <p14:tracePt t="78193" x="401638" y="3584575"/>
          <p14:tracePt t="78196" x="419100" y="3575050"/>
          <p14:tracePt t="78198" x="428625" y="3575050"/>
          <p14:tracePt t="78200" x="438150" y="3575050"/>
          <p14:tracePt t="78202" x="446088" y="3565525"/>
          <p14:tracePt t="78203" x="455613" y="3565525"/>
          <p14:tracePt t="78206" x="465138" y="3565525"/>
          <p14:tracePt t="78208" x="474663" y="3565525"/>
          <p14:tracePt t="78210" x="482600" y="3565525"/>
          <p14:tracePt t="78211" x="492125" y="3556000"/>
          <p14:tracePt t="78212" x="501650" y="3556000"/>
          <p14:tracePt t="78214" x="511175" y="3556000"/>
          <p14:tracePt t="78216" x="519113" y="3556000"/>
          <p14:tracePt t="78218" x="528638" y="3548063"/>
          <p14:tracePt t="78219" x="538163" y="3548063"/>
          <p14:tracePt t="78221" x="547688" y="3548063"/>
          <p14:tracePt t="78223" x="565150" y="3538538"/>
          <p14:tracePt t="78224" x="574675" y="3538538"/>
          <p14:tracePt t="78227" x="584200" y="3538538"/>
          <p14:tracePt t="78229" x="592138" y="3538538"/>
          <p14:tracePt t="78231" x="601663" y="3538538"/>
          <p14:tracePt t="78232" x="611188" y="3538538"/>
          <p14:tracePt t="78233" x="620713" y="3529013"/>
          <p14:tracePt t="78235" x="638175" y="3529013"/>
          <p14:tracePt t="78238" x="655638" y="3519488"/>
          <p14:tracePt t="78242" x="665163" y="3519488"/>
          <p14:tracePt t="78243" x="684213" y="3519488"/>
          <p14:tracePt t="78245" x="692150" y="3519488"/>
          <p14:tracePt t="78246" x="701675" y="3519488"/>
          <p14:tracePt t="78248" x="720725" y="3519488"/>
          <p14:tracePt t="78251" x="728663" y="3519488"/>
          <p14:tracePt t="78253" x="747713" y="3511550"/>
          <p14:tracePt t="78254" x="757238" y="3511550"/>
          <p14:tracePt t="78256" x="774700" y="3511550"/>
          <p14:tracePt t="78257" x="784225" y="3502025"/>
          <p14:tracePt t="78259" x="793750" y="3502025"/>
          <p14:tracePt t="78260" x="801688" y="3502025"/>
          <p14:tracePt t="78262" x="820738" y="3502025"/>
          <p14:tracePt t="78264" x="838200" y="3492500"/>
          <p14:tracePt t="78266" x="857250" y="3492500"/>
          <p14:tracePt t="78267" x="866775" y="3492500"/>
          <p14:tracePt t="78268" x="874713" y="3492500"/>
          <p14:tracePt t="78269" x="884238" y="3492500"/>
          <p14:tracePt t="78270" x="893763" y="3492500"/>
          <p14:tracePt t="78271" x="903288" y="3482975"/>
          <p14:tracePt t="78273" x="911225" y="3482975"/>
          <p14:tracePt t="78275" x="930275" y="3482975"/>
          <p14:tracePt t="78276" x="939800" y="3482975"/>
          <p14:tracePt t="78277" x="947738" y="3482975"/>
          <p14:tracePt t="78278" x="957263" y="3482975"/>
          <p14:tracePt t="78280" x="984250" y="3475038"/>
          <p14:tracePt t="78283" x="1003300" y="3475038"/>
          <p14:tracePt t="78285" x="1020763" y="3475038"/>
          <p14:tracePt t="78286" x="1030288" y="3475038"/>
          <p14:tracePt t="78287" x="1039813" y="3475038"/>
          <p14:tracePt t="78288" x="1057275" y="3465513"/>
          <p14:tracePt t="78291" x="1076325" y="3465513"/>
          <p14:tracePt t="78293" x="1093788" y="3465513"/>
          <p14:tracePt t="78294" x="1103313" y="3465513"/>
          <p14:tracePt t="78295" x="1112838" y="3465513"/>
          <p14:tracePt t="78296" x="1120775" y="3455988"/>
          <p14:tracePt t="78297" x="1130300" y="3455988"/>
          <p14:tracePt t="78298" x="1139825" y="3455988"/>
          <p14:tracePt t="78299" x="1149350" y="3455988"/>
          <p14:tracePt t="78301" x="1166813" y="3455988"/>
          <p14:tracePt t="78302" x="1176338" y="3455988"/>
          <p14:tracePt t="78303" x="1185863" y="3455988"/>
          <p14:tracePt t="78304" x="1193800" y="3455988"/>
          <p14:tracePt t="78306" x="1212850" y="3446463"/>
          <p14:tracePt t="78307" x="1222375" y="3446463"/>
          <p14:tracePt t="78309" x="1239838" y="3446463"/>
          <p14:tracePt t="78310" x="1249363" y="3446463"/>
          <p14:tracePt t="78311" x="1266825" y="3446463"/>
          <p14:tracePt t="78313" x="1285875" y="3446463"/>
          <p14:tracePt t="78315" x="1293813" y="3446463"/>
          <p14:tracePt t="78316" x="1303338" y="3446463"/>
          <p14:tracePt t="78317" x="1312863" y="3446463"/>
          <p14:tracePt t="78318" x="1322388" y="3446463"/>
          <p14:tracePt t="78319" x="1330325" y="3438525"/>
          <p14:tracePt t="78320" x="1339850" y="3438525"/>
          <p14:tracePt t="78321" x="1349375" y="3438525"/>
          <p14:tracePt t="78322" x="1358900" y="3438525"/>
          <p14:tracePt t="78324" x="1376363" y="3438525"/>
          <p14:tracePt t="78326" x="1395413" y="3438525"/>
          <p14:tracePt t="78328" x="1412875" y="3429000"/>
          <p14:tracePt t="78329" x="1422400" y="3429000"/>
          <p14:tracePt t="78331" x="1439863" y="3429000"/>
          <p14:tracePt t="78333" x="1449388" y="3429000"/>
          <p14:tracePt t="78334" x="1458913" y="3429000"/>
          <p14:tracePt t="78335" x="1468438" y="3429000"/>
          <p14:tracePt t="78337" x="1476375" y="3429000"/>
          <p14:tracePt t="78338" x="1485900" y="3429000"/>
          <p14:tracePt t="78340" x="1495425" y="3419475"/>
          <p14:tracePt t="78342" x="1512888" y="3419475"/>
          <p14:tracePt t="78343" x="1522413" y="3419475"/>
          <p14:tracePt t="78346" x="1531938" y="3419475"/>
          <p14:tracePt t="78348" x="1541463" y="3419475"/>
          <p14:tracePt t="78350" x="1549400" y="3419475"/>
          <p14:tracePt t="78351" x="1558925" y="3419475"/>
          <p14:tracePt t="78353" x="1568450" y="3419475"/>
          <p14:tracePt t="78358" x="1576388" y="3419475"/>
          <p14:tracePt t="78360" x="1585913" y="3419475"/>
          <p14:tracePt t="78363" x="1595438" y="3419475"/>
          <p14:tracePt t="78367" x="1604963" y="3419475"/>
          <p14:tracePt t="78369" x="1612900" y="3419475"/>
          <p14:tracePt t="78375" x="1622425" y="3419475"/>
          <p14:tracePt t="78379" x="1622425" y="3411538"/>
          <p14:tracePt t="78386" x="1631950" y="3411538"/>
          <p14:tracePt t="78389" x="1641475" y="3411538"/>
          <p14:tracePt t="78391" x="1649413" y="3411538"/>
          <p14:tracePt t="78394" x="1658938" y="3411538"/>
          <p14:tracePt t="78397" x="1668463" y="3411538"/>
          <p14:tracePt t="78399" x="1677988" y="3411538"/>
          <p14:tracePt t="78404" x="1677988" y="3402013"/>
          <p14:tracePt t="78406" x="1685925" y="3402013"/>
          <p14:tracePt t="78412" x="1695450" y="3402013"/>
          <p14:tracePt t="78419" x="1704975" y="3402013"/>
          <p14:tracePt t="78425" x="1714500" y="3392488"/>
          <p14:tracePt t="78430" x="1722438" y="3392488"/>
          <p14:tracePt t="78434" x="1731963" y="3392488"/>
          <p14:tracePt t="78441" x="1741488" y="3392488"/>
          <p14:tracePt t="78444" x="1751013" y="3382963"/>
          <p14:tracePt t="78446" x="1758950" y="3382963"/>
          <p14:tracePt t="78449" x="1768475" y="3382963"/>
          <p14:tracePt t="78454" x="1778000" y="3375025"/>
          <p14:tracePt t="78459" x="1787525" y="3375025"/>
          <p14:tracePt t="78475" x="1795463" y="3365500"/>
          <p14:tracePt t="78482" x="1804988" y="3365500"/>
          <p14:tracePt t="78492" x="1814513" y="3365500"/>
          <p14:tracePt t="78501" x="1824038" y="3365500"/>
          <p14:tracePt t="78502" x="1824038" y="3355975"/>
          <p14:tracePt t="78509" x="1831975" y="3355975"/>
          <p14:tracePt t="78518" x="1831975" y="3346450"/>
          <p14:tracePt t="78547" x="1841500" y="3338513"/>
          <p14:tracePt t="78567" x="1841500" y="3328988"/>
          <p14:tracePt t="78577" x="1841500" y="3319463"/>
          <p14:tracePt t="78583" x="1851025" y="3319463"/>
          <p14:tracePt t="78596" x="1860550" y="3309938"/>
          <p14:tracePt t="78605" x="1860550" y="3302000"/>
          <p14:tracePt t="78609" x="1868488" y="3302000"/>
          <p14:tracePt t="78617" x="1878013" y="3292475"/>
          <p14:tracePt t="78628" x="1887538" y="3292475"/>
          <p14:tracePt t="78635" x="1887538" y="3282950"/>
          <p14:tracePt t="78647" x="1895475" y="3282950"/>
          <p14:tracePt t="78658" x="1905000" y="3273425"/>
          <p14:tracePt t="78681" x="1914525" y="3265488"/>
          <p14:tracePt t="78696" x="1924050" y="3265488"/>
          <p14:tracePt t="78705" x="1931988" y="3255963"/>
          <p14:tracePt t="78711" x="1941513" y="3246438"/>
          <p14:tracePt t="78719" x="1951038" y="3236913"/>
          <p14:tracePt t="78726" x="1968500" y="3228975"/>
          <p14:tracePt t="78730" x="1978025" y="3228975"/>
          <p14:tracePt t="78733" x="1987550" y="3219450"/>
          <p14:tracePt t="78736" x="1997075" y="3219450"/>
          <p14:tracePt t="78742" x="2005013" y="3209925"/>
          <p14:tracePt t="78744" x="2014538" y="3209925"/>
          <p14:tracePt t="78748" x="2024063" y="3209925"/>
          <p14:tracePt t="78751" x="2033588" y="3209925"/>
          <p14:tracePt t="78755" x="2041525" y="3209925"/>
          <p14:tracePt t="78759" x="2041525" y="3200400"/>
          <p14:tracePt t="78761" x="2051050" y="3200400"/>
          <p14:tracePt t="78789" x="2051050" y="3192463"/>
          <p14:tracePt t="78798" x="2060575" y="3192463"/>
          <p14:tracePt t="78809" x="2070100" y="3192463"/>
          <p14:tracePt t="78815" x="2070100" y="3182938"/>
          <p14:tracePt t="78819" x="2078038" y="3182938"/>
          <p14:tracePt t="78826" x="2087563" y="3182938"/>
          <p14:tracePt t="78830" x="2087563" y="3173413"/>
          <p14:tracePt t="78843" x="2097088" y="3173413"/>
          <p14:tracePt t="78847" x="2097088" y="3163888"/>
          <p14:tracePt t="78857" x="2106613" y="3163888"/>
          <p14:tracePt t="78859" x="2106613" y="3155950"/>
          <p14:tracePt t="85326" x="2114550" y="3155950"/>
          <p14:tracePt t="85331" x="2124075" y="3155950"/>
          <p14:tracePt t="85335" x="2133600" y="3163888"/>
          <p14:tracePt t="85336" x="2143125" y="3163888"/>
          <p14:tracePt t="85343" x="2151063" y="3182938"/>
          <p14:tracePt t="85346" x="2160588" y="3192463"/>
          <p14:tracePt t="85348" x="2170113" y="3200400"/>
          <p14:tracePt t="85350" x="2179638" y="3200400"/>
          <p14:tracePt t="85353" x="2187575" y="3200400"/>
          <p14:tracePt t="85358" x="2206625" y="3209925"/>
          <p14:tracePt t="85359" x="2206625" y="3219450"/>
          <p14:tracePt t="85362" x="2224088" y="3228975"/>
          <p14:tracePt t="85364" x="2233613" y="3228975"/>
          <p14:tracePt t="85365" x="2243138" y="3236913"/>
          <p14:tracePt t="85367" x="2251075" y="3236913"/>
          <p14:tracePt t="85368" x="2260600" y="3246438"/>
          <p14:tracePt t="85372" x="2260600" y="3255963"/>
          <p14:tracePt t="85373" x="2270125" y="3255963"/>
          <p14:tracePt t="85374" x="2279650" y="3255963"/>
          <p14:tracePt t="85375" x="2287588" y="3255963"/>
          <p14:tracePt t="85378" x="2297113" y="3265488"/>
          <p14:tracePt t="85379" x="2306638" y="3265488"/>
          <p14:tracePt t="85381" x="2316163" y="3265488"/>
          <p14:tracePt t="85382" x="2316163" y="3273425"/>
          <p14:tracePt t="85384" x="2324100" y="3273425"/>
          <p14:tracePt t="85386" x="2333625" y="3282950"/>
          <p14:tracePt t="85388" x="2343150" y="3282950"/>
          <p14:tracePt t="85390" x="2352675" y="3292475"/>
          <p14:tracePt t="85392" x="2370138" y="3292475"/>
          <p14:tracePt t="85394" x="2370138" y="3302000"/>
          <p14:tracePt t="85396" x="2389188" y="3309938"/>
          <p14:tracePt t="85399" x="2397125" y="3309938"/>
          <p14:tracePt t="85400" x="2406650" y="3309938"/>
          <p14:tracePt t="85402" x="2416175" y="3309938"/>
          <p14:tracePt t="85403" x="2425700" y="3319463"/>
          <p14:tracePt t="85405" x="2433638" y="3319463"/>
          <p14:tracePt t="85408" x="2443163" y="3328988"/>
          <p14:tracePt t="85410" x="2452688" y="3328988"/>
          <p14:tracePt t="85411" x="2462213" y="3328988"/>
          <p14:tracePt t="85413" x="2470150" y="3338513"/>
          <p14:tracePt t="85415" x="2479675" y="3338513"/>
          <p14:tracePt t="85417" x="2479675" y="3346450"/>
          <p14:tracePt t="85418" x="2489200" y="3346450"/>
          <p14:tracePt t="85420" x="2498725" y="3346450"/>
          <p14:tracePt t="85422" x="2506663" y="3346450"/>
          <p14:tracePt t="85424" x="2516188" y="3355975"/>
          <p14:tracePt t="85426" x="2525713" y="3355975"/>
          <p14:tracePt t="85427" x="2533650" y="3355975"/>
          <p14:tracePt t="85429" x="2533650" y="3365500"/>
          <p14:tracePt t="85432" x="2543175" y="3365500"/>
          <p14:tracePt t="85434" x="2552700" y="3365500"/>
          <p14:tracePt t="85436" x="2562225" y="3365500"/>
          <p14:tracePt t="85438" x="2570163" y="3365500"/>
          <p14:tracePt t="85441" x="2579688" y="3365500"/>
          <p14:tracePt t="85442" x="2589213" y="3365500"/>
          <p14:tracePt t="85444" x="2589213" y="3375025"/>
          <p14:tracePt t="85446" x="2598738" y="3375025"/>
          <p14:tracePt t="85447" x="2606675" y="3375025"/>
          <p14:tracePt t="85449" x="2616200" y="3375025"/>
          <p14:tracePt t="85450" x="2616200" y="3382963"/>
          <p14:tracePt t="85451" x="2625725" y="3382963"/>
          <p14:tracePt t="85453" x="2635250" y="3382963"/>
          <p14:tracePt t="85455" x="2643188" y="3382963"/>
          <p14:tracePt t="85458" x="2652713" y="3392488"/>
          <p14:tracePt t="85460" x="2662238" y="3392488"/>
          <p14:tracePt t="85462" x="2671763" y="3392488"/>
          <p14:tracePt t="85464" x="2679700" y="3392488"/>
          <p14:tracePt t="85465" x="2689225" y="3402013"/>
          <p14:tracePt t="85467" x="2698750" y="3402013"/>
          <p14:tracePt t="85470" x="2708275" y="3402013"/>
          <p14:tracePt t="85471" x="2716213" y="3402013"/>
          <p14:tracePt t="85473" x="2725738" y="3411538"/>
          <p14:tracePt t="85474" x="2735263" y="3411538"/>
          <p14:tracePt t="85476" x="2744788" y="3411538"/>
          <p14:tracePt t="85478" x="2752725" y="3419475"/>
          <p14:tracePt t="85480" x="2762250" y="3419475"/>
          <p14:tracePt t="85481" x="2771775" y="3419475"/>
          <p14:tracePt t="85482" x="2781300" y="3419475"/>
          <p14:tracePt t="85483" x="2798763" y="3419475"/>
          <p14:tracePt t="85486" x="2808288" y="3419475"/>
          <p14:tracePt t="85490" x="2817813" y="3419475"/>
          <p14:tracePt t="85491" x="2825750" y="3419475"/>
          <p14:tracePt t="85492" x="2844800" y="3419475"/>
          <p14:tracePt t="85492" x="2852738" y="3419475"/>
          <p14:tracePt t="85495" x="2862263" y="3419475"/>
          <p14:tracePt t="85496" x="2871788" y="3429000"/>
          <p14:tracePt t="85499" x="2881313" y="3429000"/>
          <p14:tracePt t="85500" x="2889250" y="3429000"/>
          <p14:tracePt t="85501" x="2898775" y="3429000"/>
          <p14:tracePt t="85502" x="2908300" y="3438525"/>
          <p14:tracePt t="85503" x="2917825" y="3438525"/>
          <p14:tracePt t="85505" x="2925763" y="3438525"/>
          <p14:tracePt t="85507" x="2935288" y="3438525"/>
          <p14:tracePt t="85508" x="2944813" y="3438525"/>
          <p14:tracePt t="85509" x="2954338" y="3438525"/>
          <p14:tracePt t="85510" x="2962275" y="3446463"/>
          <p14:tracePt t="85512" x="2981325" y="3446463"/>
          <p14:tracePt t="85514" x="2998788" y="3446463"/>
          <p14:tracePt t="85516" x="3017838" y="3446463"/>
          <p14:tracePt t="85518" x="3017838" y="3455988"/>
          <p14:tracePt t="85519" x="3027363" y="3455988"/>
          <p14:tracePt t="85520" x="3035300" y="3455988"/>
          <p14:tracePt t="85521" x="3044825" y="3455988"/>
          <p14:tracePt t="85522" x="3054350" y="3455988"/>
          <p14:tracePt t="85524" x="3063875" y="3455988"/>
          <p14:tracePt t="85525" x="3071813" y="3455988"/>
          <p14:tracePt t="85526" x="3090863" y="3455988"/>
          <p14:tracePt t="85527" x="3100388" y="3455988"/>
          <p14:tracePt t="85528" x="3108325" y="3455988"/>
          <p14:tracePt t="85529" x="3117850" y="3455988"/>
          <p14:tracePt t="85530" x="3127375" y="3455988"/>
          <p14:tracePt t="85531" x="3136900" y="3455988"/>
          <p14:tracePt t="85533" x="3154363" y="3455988"/>
          <p14:tracePt t="85534" x="3163888" y="3455988"/>
          <p14:tracePt t="85534" x="3171825" y="3455988"/>
          <p14:tracePt t="85536" x="3181350" y="3455988"/>
          <p14:tracePt t="85537" x="3190875" y="3465513"/>
          <p14:tracePt t="85538" x="3208338" y="3465513"/>
          <p14:tracePt t="85540" x="3217863" y="3465513"/>
          <p14:tracePt t="85541" x="3227388" y="3465513"/>
          <p14:tracePt t="85542" x="3236913" y="3465513"/>
          <p14:tracePt t="85543" x="3244850" y="3465513"/>
          <p14:tracePt t="85544" x="3263900" y="3465513"/>
          <p14:tracePt t="85546" x="3281363" y="3465513"/>
          <p14:tracePt t="85548" x="3290888" y="3465513"/>
          <p14:tracePt t="85549" x="3309938" y="3465513"/>
          <p14:tracePt t="85551" x="3327400" y="3465513"/>
          <p14:tracePt t="85553" x="3354388" y="3465513"/>
          <p14:tracePt t="85555" x="3373438" y="3465513"/>
          <p14:tracePt t="85556" x="3382963" y="3465513"/>
          <p14:tracePt t="85557" x="3400425" y="3465513"/>
          <p14:tracePt t="85558" x="3409950" y="3465513"/>
          <p14:tracePt t="85559" x="3419475" y="3465513"/>
          <p14:tracePt t="85560" x="3436938" y="3465513"/>
          <p14:tracePt t="85562" x="3446463" y="3465513"/>
          <p14:tracePt t="85563" x="3455988" y="3465513"/>
          <p14:tracePt t="85564" x="3473450" y="3465513"/>
          <p14:tracePt t="85565" x="3482975" y="3465513"/>
          <p14:tracePt t="85566" x="3500438" y="3465513"/>
          <p14:tracePt t="85568" x="3519488" y="3465513"/>
          <p14:tracePt t="85570" x="3536950" y="3465513"/>
          <p14:tracePt t="85572" x="3556000" y="3475038"/>
          <p14:tracePt t="85574" x="3573463" y="3475038"/>
          <p14:tracePt t="85576" x="3592513" y="3475038"/>
          <p14:tracePt t="85578" x="3609975" y="3475038"/>
          <p14:tracePt t="85579" x="3619500" y="3475038"/>
          <p14:tracePt t="85580" x="3629025" y="3475038"/>
          <p14:tracePt t="85581" x="3636963" y="3475038"/>
          <p14:tracePt t="85584" x="3656013" y="3475038"/>
          <p14:tracePt t="85586" x="3665538" y="3475038"/>
          <p14:tracePt t="85587" x="3673475" y="3475038"/>
          <p14:tracePt t="85589" x="3683000" y="3475038"/>
          <p14:tracePt t="85590" x="3692525" y="3475038"/>
          <p14:tracePt t="85592" x="3702050" y="3475038"/>
          <p14:tracePt t="85595" x="3709988" y="3475038"/>
          <p14:tracePt t="85597" x="3719513" y="3475038"/>
          <p14:tracePt t="85599" x="3729038" y="3482975"/>
          <p14:tracePt t="85600" x="3738563" y="3482975"/>
          <p14:tracePt t="85603" x="3746500" y="3482975"/>
          <p14:tracePt t="85605" x="3756025" y="3482975"/>
          <p14:tracePt t="85607" x="3765550" y="3482975"/>
          <p14:tracePt t="85609" x="3775075" y="3482975"/>
          <p14:tracePt t="85611" x="3783013" y="3482975"/>
          <p14:tracePt t="85613" x="3792538" y="3482975"/>
          <p14:tracePt t="85614" x="3802063" y="3482975"/>
          <p14:tracePt t="85616" x="3810000" y="3482975"/>
          <p14:tracePt t="85618" x="3810000" y="3492500"/>
          <p14:tracePt t="85619" x="3819525" y="3492500"/>
          <p14:tracePt t="85621" x="3829050" y="3492500"/>
          <p14:tracePt t="85622" x="3838575" y="3492500"/>
          <p14:tracePt t="85624" x="3846513" y="3492500"/>
          <p14:tracePt t="85625" x="3856038" y="3492500"/>
          <p14:tracePt t="85626" x="3865563" y="3492500"/>
          <p14:tracePt t="85629" x="3875088" y="3502025"/>
          <p14:tracePt t="85631" x="3883025" y="3502025"/>
          <p14:tracePt t="85632" x="3892550" y="3502025"/>
          <p14:tracePt t="85634" x="3902075" y="3502025"/>
          <p14:tracePt t="85635" x="3911600" y="3502025"/>
          <p14:tracePt t="85636" x="3919538" y="3502025"/>
          <p14:tracePt t="85640" x="3929063" y="3511550"/>
          <p14:tracePt t="85641" x="3948113" y="3511550"/>
          <p14:tracePt t="85644" x="3956050" y="3511550"/>
          <p14:tracePt t="85645" x="3965575" y="3511550"/>
          <p14:tracePt t="85646" x="3975100" y="3511550"/>
          <p14:tracePt t="85649" x="3984625" y="3511550"/>
          <p14:tracePt t="85651" x="3992563" y="3511550"/>
          <p14:tracePt t="85652" x="4002088" y="3519488"/>
          <p14:tracePt t="85654" x="4011613" y="3519488"/>
          <p14:tracePt t="85656" x="4029075" y="3519488"/>
          <p14:tracePt t="85661" x="4038600" y="3519488"/>
          <p14:tracePt t="85664" x="4048125" y="3519488"/>
          <p14:tracePt t="85666" x="4057650" y="3519488"/>
          <p14:tracePt t="85668" x="4065588" y="3519488"/>
          <p14:tracePt t="85671" x="4075113" y="3519488"/>
          <p14:tracePt t="85674" x="4084638" y="3519488"/>
          <p14:tracePt t="85679" x="4094163" y="3529013"/>
          <p14:tracePt t="85681" x="4102100" y="3529013"/>
          <p14:tracePt t="85683" x="4111625" y="3529013"/>
          <p14:tracePt t="85686" x="4121150" y="3529013"/>
          <p14:tracePt t="85687" x="4121150" y="3538538"/>
          <p14:tracePt t="85688" x="4129088" y="3538538"/>
          <p14:tracePt t="85690" x="4138613" y="3538538"/>
          <p14:tracePt t="85694" x="4148138" y="3538538"/>
          <p14:tracePt t="85696" x="4157663" y="3538538"/>
          <p14:tracePt t="85698" x="4165600" y="3538538"/>
          <p14:tracePt t="85699" x="4175125" y="3538538"/>
          <p14:tracePt t="85701" x="4184650" y="3538538"/>
          <p14:tracePt t="85705" x="4202113" y="3538538"/>
          <p14:tracePt t="85708" x="4211638" y="3538538"/>
          <p14:tracePt t="85709" x="4221163" y="3538538"/>
          <p14:tracePt t="85711" x="4230688" y="3538538"/>
          <p14:tracePt t="85713" x="4238625" y="3538538"/>
          <p14:tracePt t="85715" x="4248150" y="3538538"/>
          <p14:tracePt t="85718" x="4257675" y="3538538"/>
          <p14:tracePt t="85719" x="4267200" y="3538538"/>
          <p14:tracePt t="85722" x="4275138" y="3538538"/>
          <p14:tracePt t="85724" x="4284663" y="3538538"/>
          <p14:tracePt t="85726" x="4294188" y="3538538"/>
          <p14:tracePt t="85728" x="4303713" y="3538538"/>
          <p14:tracePt t="85736" x="4311650" y="3538538"/>
          <p14:tracePt t="85740" x="4321175" y="3538538"/>
          <p14:tracePt t="85746" x="4330700" y="3538538"/>
          <p14:tracePt t="85823" x="4321175" y="3538538"/>
          <p14:tracePt t="85826" x="4311650" y="3538538"/>
          <p14:tracePt t="85831" x="4303713" y="3538538"/>
          <p14:tracePt t="85832" x="4294188" y="3538538"/>
          <p14:tracePt t="85834" x="4284663" y="3538538"/>
          <p14:tracePt t="85835" x="4275138" y="3538538"/>
          <p14:tracePt t="85838" x="4257675" y="3538538"/>
          <p14:tracePt t="85843" x="4238625" y="3529013"/>
          <p14:tracePt t="85844" x="4230688" y="3529013"/>
          <p14:tracePt t="85846" x="4211638" y="3529013"/>
          <p14:tracePt t="85847" x="4194175" y="3529013"/>
          <p14:tracePt t="85850" x="4184650" y="3529013"/>
          <p14:tracePt t="85852" x="4165600" y="3529013"/>
          <p14:tracePt t="85855" x="4157663" y="3529013"/>
          <p14:tracePt t="85859" x="4121150" y="3529013"/>
          <p14:tracePt t="85861" x="4084638" y="3529013"/>
          <p14:tracePt t="85863" x="4065588" y="3529013"/>
          <p14:tracePt t="85865" x="4038600" y="3529013"/>
          <p14:tracePt t="85866" x="4021138" y="3529013"/>
          <p14:tracePt t="85867" x="4011613" y="3529013"/>
          <p14:tracePt t="85868" x="4002088" y="3529013"/>
          <p14:tracePt t="85869" x="3992563" y="3529013"/>
          <p14:tracePt t="85870" x="3975100" y="3529013"/>
          <p14:tracePt t="85872" x="3948113" y="3529013"/>
          <p14:tracePt t="85874" x="3911600" y="3529013"/>
          <p14:tracePt t="85875" x="3902075" y="3529013"/>
          <p14:tracePt t="85877" x="3883025" y="3529013"/>
          <p14:tracePt t="85878" x="3846513" y="3529013"/>
          <p14:tracePt t="85879" x="3829050" y="3529013"/>
          <p14:tracePt t="85880" x="3819525" y="3529013"/>
          <p14:tracePt t="85881" x="3802063" y="3529013"/>
          <p14:tracePt t="85883" x="3783013" y="3529013"/>
          <p14:tracePt t="85885" x="3765550" y="3529013"/>
          <p14:tracePt t="85886" x="3746500" y="3529013"/>
          <p14:tracePt t="85887" x="3729038" y="3529013"/>
          <p14:tracePt t="85888" x="3709988" y="3529013"/>
          <p14:tracePt t="85889" x="3692525" y="3529013"/>
          <p14:tracePt t="85890" x="3673475" y="3529013"/>
          <p14:tracePt t="85891" x="3656013" y="3529013"/>
          <p14:tracePt t="85893" x="3629025" y="3529013"/>
          <p14:tracePt t="85894" x="3619500" y="3529013"/>
          <p14:tracePt t="85895" x="3600450" y="3529013"/>
          <p14:tracePt t="85897" x="3573463" y="3529013"/>
          <p14:tracePt t="85899" x="3546475" y="3538538"/>
          <p14:tracePt t="85900" x="3527425" y="3538538"/>
          <p14:tracePt t="85901" x="3509963" y="3538538"/>
          <p14:tracePt t="85902" x="3490913" y="3538538"/>
          <p14:tracePt t="85905" x="3446463" y="3548063"/>
          <p14:tracePt t="85907" x="3419475" y="3548063"/>
          <p14:tracePt t="85909" x="3382963" y="3548063"/>
          <p14:tracePt t="85911" x="3363913" y="3556000"/>
          <p14:tracePt t="85912" x="3346450" y="3556000"/>
          <p14:tracePt t="85913" x="3336925" y="3556000"/>
          <p14:tracePt t="85914" x="3309938" y="3565525"/>
          <p14:tracePt t="85917" x="3290888" y="3565525"/>
          <p14:tracePt t="85918" x="3273425" y="3565525"/>
          <p14:tracePt t="85919" x="3254375" y="3565525"/>
          <p14:tracePt t="85920" x="3244850" y="3565525"/>
          <p14:tracePt t="85921" x="3227388" y="3575050"/>
          <p14:tracePt t="85922" x="3217863" y="3575050"/>
          <p14:tracePt t="85925" x="3190875" y="3575050"/>
          <p14:tracePt t="85927" x="3181350" y="3575050"/>
          <p14:tracePt t="85928" x="3163888" y="3575050"/>
          <p14:tracePt t="85930" x="3144838" y="3584575"/>
          <p14:tracePt t="85931" x="3136900" y="3584575"/>
          <p14:tracePt t="85932" x="3127375" y="3584575"/>
          <p14:tracePt t="85933" x="3117850" y="3584575"/>
          <p14:tracePt t="85936" x="3100388" y="3592513"/>
          <p14:tracePt t="85938" x="3090863" y="3592513"/>
          <p14:tracePt t="85940" x="3081338" y="3592513"/>
          <p14:tracePt t="85941" x="3071813" y="3592513"/>
          <p14:tracePt t="85944" x="3063875" y="3602038"/>
          <p14:tracePt t="85946" x="3054350" y="3602038"/>
          <p14:tracePt t="85953" x="3054350" y="3611563"/>
          <p14:tracePt t="85958" x="3044825" y="3611563"/>
          <p14:tracePt t="86088" x="3044825" y="3621088"/>
          <p14:tracePt t="86092" x="3063875" y="3621088"/>
          <p14:tracePt t="86094" x="3071813" y="3621088"/>
          <p14:tracePt t="86097" x="3090863" y="3621088"/>
          <p14:tracePt t="86101" x="3108325" y="3621088"/>
          <p14:tracePt t="86104" x="3127375" y="3621088"/>
          <p14:tracePt t="86109" x="3163888" y="3629025"/>
          <p14:tracePt t="86111" x="3190875" y="3638550"/>
          <p14:tracePt t="86114" x="3227388" y="3638550"/>
          <p14:tracePt t="86117" x="3254375" y="3648075"/>
          <p14:tracePt t="86119" x="3290888" y="3648075"/>
          <p14:tracePt t="86122" x="3317875" y="3657600"/>
          <p14:tracePt t="86127" x="3400425" y="3665538"/>
          <p14:tracePt t="86130" x="3455988" y="3675063"/>
          <p14:tracePt t="86132" x="3490913" y="3684588"/>
          <p14:tracePt t="86136" x="3546475" y="3684588"/>
          <p14:tracePt t="86138" x="3582988" y="3694113"/>
          <p14:tracePt t="86141" x="3619500" y="3694113"/>
          <p14:tracePt t="86142" x="3646488" y="3694113"/>
          <p14:tracePt t="86144" x="3673475" y="3702050"/>
          <p14:tracePt t="86145" x="3692525" y="3702050"/>
          <p14:tracePt t="86146" x="3709988" y="3702050"/>
          <p14:tracePt t="86147" x="3729038" y="3711575"/>
          <p14:tracePt t="86149" x="3775075" y="3711575"/>
          <p14:tracePt t="86151" x="3792538" y="3711575"/>
          <p14:tracePt t="86152" x="3810000" y="3711575"/>
          <p14:tracePt t="86155" x="3846513" y="3721100"/>
          <p14:tracePt t="86156" x="3865563" y="3721100"/>
          <p14:tracePt t="86158" x="3883025" y="3721100"/>
          <p14:tracePt t="86159" x="3902075" y="3730625"/>
          <p14:tracePt t="86161" x="3919538" y="3730625"/>
          <p14:tracePt t="86162" x="3938588" y="3738563"/>
          <p14:tracePt t="86163" x="3948113" y="3738563"/>
          <p14:tracePt t="86164" x="3956050" y="3738563"/>
          <p14:tracePt t="86165" x="3975100" y="3738563"/>
          <p14:tracePt t="86166" x="3992563" y="3738563"/>
          <p14:tracePt t="86167" x="4002088" y="3748088"/>
          <p14:tracePt t="86168" x="4021138" y="3748088"/>
          <p14:tracePt t="86169" x="4029075" y="3748088"/>
          <p14:tracePt t="86170" x="4048125" y="3748088"/>
          <p14:tracePt t="86172" x="4065588" y="3757613"/>
          <p14:tracePt t="86173" x="4075113" y="3757613"/>
          <p14:tracePt t="86175" x="4102100" y="3757613"/>
          <p14:tracePt t="86176" x="4121150" y="3767138"/>
          <p14:tracePt t="86176" x="4129088" y="3767138"/>
          <p14:tracePt t="86178" x="4138613" y="3767138"/>
          <p14:tracePt t="86180" x="4157663" y="3767138"/>
          <p14:tracePt t="86181" x="4175125" y="3767138"/>
          <p14:tracePt t="86182" x="4184650" y="3767138"/>
          <p14:tracePt t="86183" x="4194175" y="3767138"/>
          <p14:tracePt t="86184" x="4211638" y="3767138"/>
          <p14:tracePt t="86186" x="4230688" y="3767138"/>
          <p14:tracePt t="86187" x="4248150" y="3775075"/>
          <p14:tracePt t="86189" x="4267200" y="3775075"/>
          <p14:tracePt t="86191" x="4275138" y="3775075"/>
          <p14:tracePt t="86192" x="4294188" y="3775075"/>
          <p14:tracePt t="86193" x="4303713" y="3775075"/>
          <p14:tracePt t="86194" x="4311650" y="3775075"/>
          <p14:tracePt t="86195" x="4330700" y="3784600"/>
          <p14:tracePt t="86196" x="4340225" y="3784600"/>
          <p14:tracePt t="86198" x="4348163" y="3784600"/>
          <p14:tracePt t="86199" x="4357688" y="3784600"/>
          <p14:tracePt t="86200" x="4376738" y="3784600"/>
          <p14:tracePt t="86202" x="4384675" y="3794125"/>
          <p14:tracePt t="86203" x="4403725" y="3794125"/>
          <p14:tracePt t="86205" x="4413250" y="3794125"/>
          <p14:tracePt t="86207" x="4430713" y="3794125"/>
          <p14:tracePt t="86208" x="4440238" y="3803650"/>
          <p14:tracePt t="86209" x="4448175" y="3803650"/>
          <p14:tracePt t="86210" x="4457700" y="3803650"/>
          <p14:tracePt t="86211" x="4476750" y="3803650"/>
          <p14:tracePt t="86213" x="4484688" y="3803650"/>
          <p14:tracePt t="86214" x="4494213" y="3811588"/>
          <p14:tracePt t="86216" x="4513263" y="3811588"/>
          <p14:tracePt t="86218" x="4530725" y="3811588"/>
          <p14:tracePt t="86221" x="4549775" y="3811588"/>
          <p14:tracePt t="86225" x="4576763" y="3821113"/>
          <p14:tracePt t="86226" x="4594225" y="3821113"/>
          <p14:tracePt t="86229" x="4613275" y="3821113"/>
          <p14:tracePt t="86230" x="4630738" y="3821113"/>
          <p14:tracePt t="86232" x="4640263" y="3830638"/>
          <p14:tracePt t="86234" x="4659313" y="3830638"/>
          <p14:tracePt t="86236" x="4667250" y="3830638"/>
          <p14:tracePt t="86241" x="4695825" y="3840163"/>
          <p14:tracePt t="86243" x="4713288" y="3840163"/>
          <p14:tracePt t="86247" x="4730750" y="3840163"/>
          <p14:tracePt t="86248" x="4740275" y="3840163"/>
          <p14:tracePt t="86249" x="4749800" y="3840163"/>
          <p14:tracePt t="86251" x="4767263" y="3840163"/>
          <p14:tracePt t="86256" x="4795838" y="3840163"/>
          <p14:tracePt t="86258" x="4803775" y="3840163"/>
          <p14:tracePt t="86260" x="4822825" y="3848100"/>
          <p14:tracePt t="86263" x="4832350" y="3848100"/>
          <p14:tracePt t="86265" x="4840288" y="3848100"/>
          <p14:tracePt t="86267" x="4849813" y="3848100"/>
          <p14:tracePt t="86268" x="4859338" y="3848100"/>
          <p14:tracePt t="86270" x="4868863" y="3848100"/>
          <p14:tracePt t="86272" x="4876800" y="3848100"/>
          <p14:tracePt t="86274" x="4876800" y="3857625"/>
          <p14:tracePt t="86277" x="4886325" y="3857625"/>
          <p14:tracePt t="86282" x="4895850" y="3857625"/>
          <p14:tracePt t="86420" x="4895850" y="3867150"/>
          <p14:tracePt t="86424" x="4905375" y="3867150"/>
          <p14:tracePt t="86429" x="4913313" y="3875088"/>
          <p14:tracePt t="86431" x="4913313" y="3884613"/>
          <p14:tracePt t="86438" x="4922838" y="3894138"/>
          <p14:tracePt t="86443" x="4932363" y="3921125"/>
          <p14:tracePt t="86447" x="4932363" y="3930650"/>
          <p14:tracePt t="86449" x="4941888" y="3940175"/>
          <p14:tracePt t="86451" x="4949825" y="3940175"/>
          <p14:tracePt t="86458" x="4959350" y="3957638"/>
          <p14:tracePt t="86461" x="4968875" y="3967163"/>
          <p14:tracePt t="86464" x="4968875" y="3976688"/>
          <p14:tracePt t="86466" x="4986338" y="3976688"/>
          <p14:tracePt t="86468" x="4986338" y="3984625"/>
          <p14:tracePt t="86475" x="4986338" y="3994150"/>
          <p14:tracePt t="86696" x="4986338" y="4003675"/>
          <p14:tracePt t="86706" x="4986338" y="4013200"/>
          <p14:tracePt t="86710" x="4986338" y="4021138"/>
          <p14:tracePt t="86714" x="4986338" y="4030663"/>
          <p14:tracePt t="86719" x="4986338" y="4040188"/>
          <p14:tracePt t="86726" x="4986338" y="4049713"/>
          <p14:tracePt t="86741" x="4986338" y="4057650"/>
          <p14:tracePt t="86793" x="4986338" y="4067175"/>
          <p14:tracePt t="86928" x="4986338" y="4076700"/>
          <p14:tracePt t="86931" x="4986338" y="4086225"/>
          <p14:tracePt t="86935" x="4986338" y="4094163"/>
          <p14:tracePt t="86937" x="4986338" y="4103688"/>
          <p14:tracePt t="86962" x="4949825" y="4140200"/>
          <p14:tracePt t="86967" x="4941888" y="4149725"/>
          <p14:tracePt t="86975" x="4932363" y="4159250"/>
          <p14:tracePt t="86977" x="4922838" y="4159250"/>
          <p14:tracePt t="86980" x="4913313" y="4159250"/>
          <p14:tracePt t="86982" x="4905375" y="4159250"/>
          <p14:tracePt t="86983" x="4895850" y="4159250"/>
          <p14:tracePt t="86986" x="4886325" y="4167188"/>
          <p14:tracePt t="86991" x="4859338" y="4176713"/>
          <p14:tracePt t="86994" x="4849813" y="4176713"/>
          <p14:tracePt t="86997" x="4822825" y="4176713"/>
          <p14:tracePt t="87000" x="4803775" y="4176713"/>
          <p14:tracePt t="87002" x="4786313" y="4186238"/>
          <p14:tracePt t="87004" x="4776788" y="4186238"/>
          <p14:tracePt t="87007" x="4740275" y="4186238"/>
          <p14:tracePt t="87009" x="4730750" y="4186238"/>
          <p14:tracePt t="87012" x="4703763" y="4195763"/>
          <p14:tracePt t="87013" x="4695825" y="4195763"/>
          <p14:tracePt t="87015" x="4676775" y="4195763"/>
          <p14:tracePt t="87017" x="4659313" y="4195763"/>
          <p14:tracePt t="87019" x="4640263" y="4195763"/>
          <p14:tracePt t="87022" x="4630738" y="4195763"/>
          <p14:tracePt t="87023" x="4613275" y="4203700"/>
          <p14:tracePt t="87026" x="4594225" y="4203700"/>
          <p14:tracePt t="87027" x="4586288" y="4203700"/>
          <p14:tracePt t="87028" x="4576763" y="4203700"/>
          <p14:tracePt t="87029" x="4567238" y="4203700"/>
          <p14:tracePt t="87031" x="4549775" y="4203700"/>
          <p14:tracePt t="87033" x="4540250" y="4203700"/>
          <p14:tracePt t="87036" x="4530725" y="4203700"/>
          <p14:tracePt t="87037" x="4521200" y="4203700"/>
          <p14:tracePt t="87039" x="4513263" y="4203700"/>
          <p14:tracePt t="87041" x="4503738" y="4203700"/>
          <p14:tracePt t="87043" x="4494213" y="4203700"/>
          <p14:tracePt t="87045" x="4484688" y="4203700"/>
          <p14:tracePt t="87048" x="4476750" y="4203700"/>
          <p14:tracePt t="87062" x="4467225" y="4203700"/>
          <p14:tracePt t="87085" x="4457700" y="4203700"/>
          <p14:tracePt t="87095" x="4448175" y="4203700"/>
          <p14:tracePt t="87107" x="4440238" y="4203700"/>
          <p14:tracePt t="87133" x="4430713" y="4203700"/>
          <p14:tracePt t="87285" x="4421188" y="4203700"/>
          <p14:tracePt t="87290" x="4403725" y="4203700"/>
          <p14:tracePt t="87293" x="4394200" y="4203700"/>
          <p14:tracePt t="87295" x="4376738" y="4203700"/>
          <p14:tracePt t="87299" x="4367213" y="4203700"/>
          <p14:tracePt t="87301" x="4357688" y="4203700"/>
          <p14:tracePt t="87303" x="4348163" y="4203700"/>
          <p14:tracePt t="87308" x="4321175" y="4203700"/>
          <p14:tracePt t="87311" x="4311650" y="4203700"/>
          <p14:tracePt t="87312" x="4303713" y="4195763"/>
          <p14:tracePt t="87315" x="4284663" y="4195763"/>
          <p14:tracePt t="87318" x="4275138" y="4186238"/>
          <p14:tracePt t="87321" x="4267200" y="4186238"/>
          <p14:tracePt t="87327" x="4238625" y="4176713"/>
          <p14:tracePt t="87330" x="4221163" y="4176713"/>
          <p14:tracePt t="87331" x="4211638" y="4176713"/>
          <p14:tracePt t="87333" x="4211638" y="4167188"/>
          <p14:tracePt t="87337" x="4194175" y="4167188"/>
          <p14:tracePt t="87339" x="4194175" y="4159250"/>
          <p14:tracePt t="87343" x="4175125" y="4149725"/>
          <p14:tracePt t="87345" x="4165600" y="4149725"/>
          <p14:tracePt t="87348" x="4157663" y="4149725"/>
          <p14:tracePt t="87351" x="4157663" y="4140200"/>
          <p14:tracePt t="87357" x="4138613" y="4130675"/>
          <p14:tracePt t="87359" x="4129088" y="4130675"/>
          <p14:tracePt t="87362" x="4121150" y="4130675"/>
          <p14:tracePt t="87365" x="4111625" y="4130675"/>
          <p14:tracePt t="87367" x="4111625" y="4122738"/>
          <p14:tracePt t="87368" x="4102100" y="4122738"/>
          <p14:tracePt t="87372" x="4094163" y="4113213"/>
          <p14:tracePt t="87375" x="4084638" y="4113213"/>
          <p14:tracePt t="87377" x="4075113" y="4103688"/>
          <p14:tracePt t="87382" x="4065588" y="4103688"/>
          <p14:tracePt t="87383" x="4057650" y="4103688"/>
          <p14:tracePt t="87387" x="4057650" y="4094163"/>
          <p14:tracePt t="87389" x="4048125" y="4094163"/>
          <p14:tracePt t="87408" x="4038600" y="4094163"/>
          <p14:tracePt t="87465" x="4029075" y="4094163"/>
          <p14:tracePt t="87468" x="4029075" y="4086225"/>
          <p14:tracePt t="87472" x="4021138" y="4076700"/>
          <p14:tracePt t="87475" x="4011613" y="4076700"/>
          <p14:tracePt t="87477" x="4002088" y="4076700"/>
          <p14:tracePt t="87485" x="3992563" y="4067175"/>
          <p14:tracePt t="87491" x="3984625" y="4057650"/>
          <p14:tracePt t="87493" x="3975100" y="4057650"/>
          <p14:tracePt t="87497" x="3965575" y="4057650"/>
          <p14:tracePt t="87500" x="3965575" y="4049713"/>
          <p14:tracePt t="87504" x="3956050" y="4049713"/>
          <p14:tracePt t="87508" x="3956050" y="4040188"/>
          <p14:tracePt t="87513" x="3948113" y="4040188"/>
          <p14:tracePt t="87549" x="3948113" y="4030663"/>
          <p14:tracePt t="87575" x="3948113" y="4021138"/>
          <p14:tracePt t="87581" x="3938588" y="4021138"/>
          <p14:tracePt t="87601" x="3938588" y="4013200"/>
          <p14:tracePt t="87610" x="3929063" y="4013200"/>
          <p14:tracePt t="87622" x="3929063" y="4003675"/>
          <p14:tracePt t="87630" x="3929063" y="3994150"/>
          <p14:tracePt t="87641" x="3919538" y="3994150"/>
          <p14:tracePt t="87643" x="3919538" y="3984625"/>
          <p14:tracePt t="87649" x="3919538" y="3976688"/>
          <p14:tracePt t="87654" x="3911600" y="3976688"/>
          <p14:tracePt t="87660" x="3911600" y="3967163"/>
          <p14:tracePt t="87663" x="3902075" y="3967163"/>
          <p14:tracePt t="87672" x="3892550" y="3967163"/>
          <p14:tracePt t="87676" x="3892550" y="3957638"/>
          <p14:tracePt t="87679" x="3892550" y="3948113"/>
          <p14:tracePt t="87692" x="3883025" y="3940175"/>
          <p14:tracePt t="87695" x="3883025" y="3930650"/>
          <p14:tracePt t="87703" x="3875088" y="3930650"/>
          <p14:tracePt t="87709" x="3875088" y="3921125"/>
          <p14:tracePt t="87716" x="3875088" y="3911600"/>
          <p14:tracePt t="87722" x="3865563" y="3911600"/>
          <p14:tracePt t="87733" x="3856038" y="3911600"/>
          <p14:tracePt t="87736" x="3856038" y="3903663"/>
          <p14:tracePt t="87743" x="3856038" y="3894138"/>
          <p14:tracePt t="87746" x="3846513" y="3894138"/>
          <p14:tracePt t="87750" x="3846513" y="3884613"/>
          <p14:tracePt t="87760" x="3846513" y="3875088"/>
          <p14:tracePt t="87765" x="3838575" y="3875088"/>
          <p14:tracePt t="87768" x="3838575" y="3867150"/>
          <p14:tracePt t="87776" x="3838575" y="3857625"/>
          <p14:tracePt t="87829" x="3829050" y="3857625"/>
          <p14:tracePt t="87876" x="3829050" y="3848100"/>
          <p14:tracePt t="87887" x="3819525" y="3840163"/>
          <p14:tracePt t="87894" x="3810000" y="3840163"/>
          <p14:tracePt t="87898" x="3810000" y="3830638"/>
          <p14:tracePt t="87910" x="3802063" y="3830638"/>
          <p14:tracePt t="87918" x="3802063" y="3821113"/>
          <p14:tracePt t="87939" x="3792538" y="3811588"/>
          <p14:tracePt t="87963" x="3783013" y="3811588"/>
          <p14:tracePt t="87973" x="3783013" y="3803650"/>
          <p14:tracePt t="87981" x="3783013" y="3794125"/>
          <p14:tracePt t="87984" x="3775075" y="3794125"/>
          <p14:tracePt t="87991" x="3775075" y="3784600"/>
          <p14:tracePt t="87994" x="3775075" y="3775075"/>
          <p14:tracePt t="87996" x="3765550" y="3775075"/>
          <p14:tracePt t="88000" x="3765550" y="3767138"/>
          <p14:tracePt t="88005" x="3756025" y="3767138"/>
          <p14:tracePt t="88008" x="3756025" y="3757613"/>
          <p14:tracePt t="88013" x="3746500" y="3757613"/>
          <p14:tracePt t="88017" x="3746500" y="3748088"/>
          <p14:tracePt t="88019" x="3738563" y="3748088"/>
          <p14:tracePt t="88025" x="3738563" y="3738563"/>
          <p14:tracePt t="88028" x="3738563" y="3730625"/>
          <p14:tracePt t="88036" x="3729038" y="3730625"/>
          <p14:tracePt t="88041" x="3729038" y="3721100"/>
          <p14:tracePt t="88043" x="3729038" y="3711575"/>
          <p14:tracePt t="88049" x="3719513" y="3711575"/>
          <p14:tracePt t="88051" x="3719513" y="3702050"/>
          <p14:tracePt t="88059" x="3709988" y="3702050"/>
          <p14:tracePt t="88082" x="3709988" y="3694113"/>
          <p14:tracePt t="88094" x="3709988" y="3684588"/>
          <p14:tracePt t="88098" x="3702050" y="3684588"/>
          <p14:tracePt t="88108" x="3702050" y="3675063"/>
          <p14:tracePt t="88115" x="3692525" y="3665538"/>
          <p14:tracePt t="88121" x="3692525" y="3657600"/>
          <p14:tracePt t="88125" x="3683000" y="3657600"/>
          <p14:tracePt t="88127" x="3683000" y="3648075"/>
          <p14:tracePt t="88139" x="3673475" y="3648075"/>
          <p14:tracePt t="88145" x="3673475" y="3638550"/>
          <p14:tracePt t="88181" x="3665538" y="3638550"/>
          <p14:tracePt t="88201" x="3656013" y="3638550"/>
          <p14:tracePt t="88206" x="3646488" y="3638550"/>
          <p14:tracePt t="88208" x="3636963" y="3629025"/>
          <p14:tracePt t="88209" x="3629025" y="3629025"/>
          <p14:tracePt t="88214" x="3609975" y="3629025"/>
          <p14:tracePt t="88216" x="3600450" y="3629025"/>
          <p14:tracePt t="88218" x="3582988" y="3629025"/>
          <p14:tracePt t="88221" x="3573463" y="3629025"/>
          <p14:tracePt t="88226" x="3536950" y="3629025"/>
          <p14:tracePt t="88229" x="3509963" y="3629025"/>
          <p14:tracePt t="88231" x="3500438" y="3629025"/>
          <p14:tracePt t="88233" x="3482975" y="3629025"/>
          <p14:tracePt t="88236" x="3463925" y="3629025"/>
          <p14:tracePt t="88239" x="3436938" y="3629025"/>
          <p14:tracePt t="88243" x="3400425" y="3638550"/>
          <p14:tracePt t="88246" x="3382963" y="3638550"/>
          <p14:tracePt t="88249" x="3363913" y="3638550"/>
          <p14:tracePt t="88251" x="3346450" y="3648075"/>
          <p14:tracePt t="88256" x="3327400" y="3657600"/>
          <p14:tracePt t="88258" x="3309938" y="3657600"/>
          <p14:tracePt t="88260" x="3300413" y="3657600"/>
          <p14:tracePt t="88262" x="3300413" y="3665538"/>
          <p14:tracePt t="88264" x="3290888" y="3665538"/>
          <p14:tracePt t="88265" x="3281363" y="3665538"/>
          <p14:tracePt t="88266" x="3273425" y="3665538"/>
          <p14:tracePt t="88269" x="3263900" y="3675063"/>
          <p14:tracePt t="88272" x="3254375" y="3675063"/>
          <p14:tracePt t="88274" x="3244850" y="3675063"/>
          <p14:tracePt t="88278" x="3244850" y="3684588"/>
          <p14:tracePt t="88281" x="3236913" y="3684588"/>
          <p14:tracePt t="88286" x="3227388" y="3694113"/>
          <p14:tracePt t="88298" x="3217863" y="3694113"/>
          <p14:tracePt t="88315" x="3217863" y="3702050"/>
          <p14:tracePt t="88321" x="3208338" y="3702050"/>
          <p14:tracePt t="88325" x="3200400" y="3702050"/>
          <p14:tracePt t="88327" x="3200400" y="3711575"/>
          <p14:tracePt t="88330" x="3190875" y="3711575"/>
          <p14:tracePt t="88339" x="3181350" y="3711575"/>
          <p14:tracePt t="88341" x="3181350" y="3721100"/>
          <p14:tracePt t="88342" x="3171825" y="3721100"/>
          <p14:tracePt t="88346" x="3163888" y="3721100"/>
          <p14:tracePt t="88349" x="3154363" y="3721100"/>
          <p14:tracePt t="88352" x="3144838" y="3721100"/>
          <p14:tracePt t="88356" x="3136900" y="3730625"/>
          <p14:tracePt t="88362" x="3127375" y="3730625"/>
          <p14:tracePt t="88364" x="3117850" y="3730625"/>
          <p14:tracePt t="88368" x="3108325" y="3730625"/>
          <p14:tracePt t="88373" x="3100388" y="3730625"/>
          <p14:tracePt t="88375" x="3090863" y="3730625"/>
          <p14:tracePt t="88378" x="3081338" y="3730625"/>
          <p14:tracePt t="88387" x="3071813" y="3730625"/>
          <p14:tracePt t="88391" x="3063875" y="3730625"/>
          <p14:tracePt t="88396" x="3054350" y="3730625"/>
          <p14:tracePt t="88402" x="3054350" y="3738563"/>
          <p14:tracePt t="88409" x="3044825" y="3738563"/>
          <p14:tracePt t="88427" x="3035300" y="3738563"/>
          <p14:tracePt t="88440" x="3027363" y="3738563"/>
          <p14:tracePt t="88442" x="3027363" y="3748088"/>
          <p14:tracePt t="88458" x="3017838" y="3748088"/>
          <p14:tracePt t="88466" x="3008313" y="3748088"/>
          <p14:tracePt t="88474" x="2998788" y="3748088"/>
          <p14:tracePt t="88477" x="2990850" y="3748088"/>
          <p14:tracePt t="88484" x="2981325" y="3748088"/>
          <p14:tracePt t="88505" x="2971800" y="3748088"/>
          <p14:tracePt t="88551" x="2962275" y="3748088"/>
          <p14:tracePt t="88557" x="2954338" y="3748088"/>
          <p14:tracePt t="88561" x="2944813" y="3748088"/>
          <p14:tracePt t="88565" x="2935288" y="3748088"/>
          <p14:tracePt t="88569" x="2925763" y="3748088"/>
          <p14:tracePt t="88580" x="2917825" y="3748088"/>
          <p14:tracePt t="88583" x="2908300" y="3748088"/>
          <p14:tracePt t="88591" x="2898775" y="3748088"/>
          <p14:tracePt t="88607" x="2889250" y="3748088"/>
          <p14:tracePt t="88641" x="2881313" y="3748088"/>
          <p14:tracePt t="88655" x="2871788" y="3748088"/>
          <p14:tracePt t="88668" x="2862263" y="3748088"/>
          <p14:tracePt t="88674" x="2852738" y="3748088"/>
          <p14:tracePt t="88682" x="2844800" y="3748088"/>
          <p14:tracePt t="88685" x="2835275" y="3748088"/>
          <p14:tracePt t="88691" x="2825750" y="3748088"/>
          <p14:tracePt t="88702" x="2817813" y="3748088"/>
          <p14:tracePt t="89174" x="2817813" y="3738563"/>
          <p14:tracePt t="89178" x="2825750" y="3738563"/>
          <p14:tracePt t="89181" x="2835275" y="3730625"/>
          <p14:tracePt t="89184" x="2844800" y="3730625"/>
          <p14:tracePt t="89186" x="2844800" y="3721100"/>
          <p14:tracePt t="89191" x="2852738" y="3721100"/>
          <p14:tracePt t="89194" x="2862263" y="3711575"/>
          <p14:tracePt t="89200" x="2871788" y="3702050"/>
          <p14:tracePt t="89203" x="2881313" y="3702050"/>
          <p14:tracePt t="89208" x="2889250" y="3702050"/>
          <p14:tracePt t="89211" x="2898775" y="3694113"/>
          <p14:tracePt t="89214" x="2908300" y="3694113"/>
          <p14:tracePt t="89217" x="2917825" y="3684588"/>
          <p14:tracePt t="89224" x="2925763" y="3675063"/>
          <p14:tracePt t="89229" x="2935288" y="3675063"/>
          <p14:tracePt t="89232" x="2944813" y="3665538"/>
          <p14:tracePt t="89234" x="2954338" y="3665538"/>
          <p14:tracePt t="89240" x="2962275" y="3665538"/>
          <p14:tracePt t="89242" x="2971800" y="3665538"/>
          <p14:tracePt t="89243" x="2971800" y="3657600"/>
          <p14:tracePt t="89255" x="2981325" y="3648075"/>
          <p14:tracePt t="89260" x="2990850" y="3648075"/>
          <p14:tracePt t="89265" x="2998788" y="3648075"/>
          <p14:tracePt t="89268" x="3008313" y="3648075"/>
          <p14:tracePt t="89272" x="3017838" y="3648075"/>
          <p14:tracePt t="89274" x="3017838" y="3638550"/>
          <p14:tracePt t="89278" x="3027363" y="3638550"/>
          <p14:tracePt t="89280" x="3035300" y="3629025"/>
          <p14:tracePt t="89283" x="3044825" y="3629025"/>
          <p14:tracePt t="89284" x="3054350" y="3629025"/>
          <p14:tracePt t="89286" x="3063875" y="3629025"/>
          <p14:tracePt t="89288" x="3071813" y="3621088"/>
          <p14:tracePt t="89291" x="3071813" y="3611563"/>
          <p14:tracePt t="89292" x="3081338" y="3611563"/>
          <p14:tracePt t="89294" x="3090863" y="3611563"/>
          <p14:tracePt t="89296" x="3100388" y="3611563"/>
          <p14:tracePt t="89297" x="3100388" y="3602038"/>
          <p14:tracePt t="89298" x="3108325" y="3602038"/>
          <p14:tracePt t="89302" x="3127375" y="3592513"/>
          <p14:tracePt t="89305" x="3136900" y="3592513"/>
          <p14:tracePt t="89308" x="3144838" y="3592513"/>
          <p14:tracePt t="89311" x="3154363" y="3592513"/>
          <p14:tracePt t="89313" x="3163888" y="3584575"/>
          <p14:tracePt t="89315" x="3171825" y="3584575"/>
          <p14:tracePt t="89318" x="3181350" y="3584575"/>
          <p14:tracePt t="89321" x="3190875" y="3584575"/>
          <p14:tracePt t="89323" x="3190875" y="3575050"/>
          <p14:tracePt t="89324" x="3200400" y="3575050"/>
          <p14:tracePt t="89326" x="3208338" y="3575050"/>
          <p14:tracePt t="89328" x="3217863" y="3575050"/>
          <p14:tracePt t="89330" x="3227388" y="3575050"/>
          <p14:tracePt t="89332" x="3236913" y="3575050"/>
          <p14:tracePt t="89335" x="3244850" y="3565525"/>
          <p14:tracePt t="89340" x="3254375" y="3565525"/>
          <p14:tracePt t="89341" x="3263900" y="3565525"/>
          <p14:tracePt t="89343" x="3273425" y="3565525"/>
          <p14:tracePt t="89345" x="3281363" y="3565525"/>
          <p14:tracePt t="89347" x="3290888" y="3565525"/>
          <p14:tracePt t="89349" x="3300413" y="3565525"/>
          <p14:tracePt t="89352" x="3309938" y="3565525"/>
          <p14:tracePt t="89355" x="3317875" y="3565525"/>
          <p14:tracePt t="89357" x="3336925" y="3565525"/>
          <p14:tracePt t="89359" x="3346450" y="3565525"/>
          <p14:tracePt t="89361" x="3354388" y="3565525"/>
          <p14:tracePt t="89364" x="3363913" y="3565525"/>
          <p14:tracePt t="89367" x="3373438" y="3565525"/>
          <p14:tracePt t="89369" x="3382963" y="3565525"/>
          <p14:tracePt t="89371" x="3390900" y="3565525"/>
          <p14:tracePt t="89373" x="3400425" y="3565525"/>
          <p14:tracePt t="89377" x="3409950" y="3565525"/>
          <p14:tracePt t="89379" x="3419475" y="3565525"/>
          <p14:tracePt t="89381" x="3427413" y="3565525"/>
          <p14:tracePt t="89383" x="3436938" y="3565525"/>
          <p14:tracePt t="89388" x="3446463" y="3565525"/>
          <p14:tracePt t="89390" x="3455988" y="3565525"/>
          <p14:tracePt t="89395" x="3463925" y="3565525"/>
          <p14:tracePt t="89399" x="3473450" y="3565525"/>
          <p14:tracePt t="89402" x="3482975" y="3565525"/>
          <p14:tracePt t="89408" x="3490913" y="3565525"/>
          <p14:tracePt t="89415" x="3500438" y="3565525"/>
          <p14:tracePt t="89437" x="3509963" y="3565525"/>
          <p14:tracePt t="89451" x="3519488" y="3565525"/>
          <p14:tracePt t="89455" x="3527425" y="3556000"/>
          <p14:tracePt t="89459" x="3536950" y="3556000"/>
          <p14:tracePt t="89462" x="3546475" y="3556000"/>
          <p14:tracePt t="89465" x="3556000" y="3556000"/>
          <p14:tracePt t="89467" x="3563938" y="3556000"/>
          <p14:tracePt t="89470" x="3563938" y="3548063"/>
          <p14:tracePt t="89475" x="3582988" y="3548063"/>
          <p14:tracePt t="89477" x="3592513" y="3548063"/>
          <p14:tracePt t="89479" x="3600450" y="3548063"/>
          <p14:tracePt t="89481" x="3609975" y="3548063"/>
          <p14:tracePt t="89484" x="3619500" y="3548063"/>
          <p14:tracePt t="89491" x="3629025" y="3548063"/>
          <p14:tracePt t="89493" x="3636963" y="3548063"/>
          <p14:tracePt t="89495" x="3646488" y="3548063"/>
          <p14:tracePt t="89498" x="3656013" y="3548063"/>
          <p14:tracePt t="89501" x="3665538" y="3548063"/>
          <p14:tracePt t="89512" x="3673475" y="3548063"/>
          <p14:tracePt t="89519" x="3683000" y="3548063"/>
          <p14:tracePt t="89533" x="3692525" y="3548063"/>
          <p14:tracePt t="89541" x="3702050" y="3538538"/>
          <p14:tracePt t="89546" x="3709988" y="3538538"/>
          <p14:tracePt t="89550" x="3719513" y="3538538"/>
          <p14:tracePt t="89557" x="3729038" y="3538538"/>
          <p14:tracePt t="89560" x="3729038" y="3529013"/>
          <p14:tracePt t="89562" x="3738563" y="3529013"/>
          <p14:tracePt t="89565" x="3746500" y="3529013"/>
          <p14:tracePt t="89568" x="3756025" y="3519488"/>
          <p14:tracePt t="89574" x="3775075" y="3511550"/>
          <p14:tracePt t="89578" x="3775075" y="3502025"/>
          <p14:tracePt t="89582" x="3783013" y="3492500"/>
          <p14:tracePt t="89586" x="3792538" y="3492500"/>
          <p14:tracePt t="89590" x="3792538" y="3482975"/>
          <p14:tracePt t="89601" x="3802063" y="3482975"/>
          <p14:tracePt t="89660" x="3802063" y="3475038"/>
          <p14:tracePt t="89672" x="3802063" y="3465513"/>
          <p14:tracePt t="89683" x="3802063" y="3455988"/>
          <p14:tracePt t="89689" x="3802063" y="3446463"/>
          <p14:tracePt t="89698" x="3802063" y="3438525"/>
          <p14:tracePt t="89707" x="3792538" y="3429000"/>
          <p14:tracePt t="89874" x="3792538" y="3438525"/>
          <p14:tracePt t="89878" x="3792538" y="3446463"/>
          <p14:tracePt t="89880" x="3792538" y="3455988"/>
          <p14:tracePt t="89884" x="3792538" y="3465513"/>
          <p14:tracePt t="89886" x="3792538" y="3475038"/>
          <p14:tracePt t="89892" x="3792538" y="3492500"/>
          <p14:tracePt t="89894" x="3802063" y="3511550"/>
          <p14:tracePt t="89896" x="3802063" y="3519488"/>
          <p14:tracePt t="89899" x="3810000" y="3529013"/>
          <p14:tracePt t="89903" x="3810000" y="3548063"/>
          <p14:tracePt t="89906" x="3819525" y="3565525"/>
          <p14:tracePt t="89912" x="3829050" y="3584575"/>
          <p14:tracePt t="89914" x="3829050" y="3592513"/>
          <p14:tracePt t="89917" x="3829050" y="3611563"/>
          <p14:tracePt t="89919" x="3829050" y="3621088"/>
          <p14:tracePt t="89925" x="3829050" y="3638550"/>
          <p14:tracePt t="89928" x="3838575" y="3657600"/>
          <p14:tracePt t="89932" x="3838575" y="3665538"/>
          <p14:tracePt t="89934" x="3838575" y="3675063"/>
          <p14:tracePt t="89937" x="3838575" y="3684588"/>
          <p14:tracePt t="89942" x="3846513" y="3694113"/>
          <p14:tracePt t="89948" x="3846513" y="3702050"/>
          <p14:tracePt t="89960" x="3846513" y="3730625"/>
          <p14:tracePt t="89966" x="3846513" y="3738563"/>
          <p14:tracePt t="89975" x="3838575" y="3748088"/>
          <p14:tracePt t="89976" x="3838575" y="3757613"/>
          <p14:tracePt t="89981" x="3838575" y="3767138"/>
          <p14:tracePt t="89982" x="3829050" y="3767138"/>
          <p14:tracePt t="89984" x="3819525" y="3775075"/>
          <p14:tracePt t="89989" x="3810000" y="3784600"/>
          <p14:tracePt t="89991" x="3802063" y="3794125"/>
          <p14:tracePt t="89995" x="3792538" y="3794125"/>
          <p14:tracePt t="89996" x="3783013" y="3794125"/>
          <p14:tracePt t="89999" x="3783013" y="3803650"/>
          <p14:tracePt t="90001" x="3775075" y="3803650"/>
          <p14:tracePt t="90006" x="3765550" y="3811588"/>
          <p14:tracePt t="90008" x="3756025" y="3811588"/>
          <p14:tracePt t="90012" x="3746500" y="3811588"/>
          <p14:tracePt t="90014" x="3738563" y="3821113"/>
          <p14:tracePt t="90020" x="3729038" y="3821113"/>
          <p14:tracePt t="90027" x="3719513" y="3821113"/>
          <p14:tracePt t="90030" x="3709988" y="3821113"/>
          <p14:tracePt t="90034" x="3692525" y="3821113"/>
          <p14:tracePt t="90040" x="3673475" y="3821113"/>
          <p14:tracePt t="90041" x="3673475" y="3830638"/>
          <p14:tracePt t="90044" x="3656013" y="3830638"/>
          <p14:tracePt t="90045" x="3646488" y="3830638"/>
          <p14:tracePt t="90048" x="3629025" y="3830638"/>
          <p14:tracePt t="90051" x="3609975" y="3830638"/>
          <p14:tracePt t="90054" x="3592513" y="3830638"/>
          <p14:tracePt t="90057" x="3573463" y="3830638"/>
          <p14:tracePt t="90060" x="3536950" y="3830638"/>
          <p14:tracePt t="90061" x="3527425" y="3830638"/>
          <p14:tracePt t="90062" x="3519488" y="3830638"/>
          <p14:tracePt t="90064" x="3500438" y="3830638"/>
          <p14:tracePt t="90066" x="3473450" y="3830638"/>
          <p14:tracePt t="90068" x="3463925" y="3830638"/>
          <p14:tracePt t="90069" x="3455988" y="3830638"/>
          <p14:tracePt t="90073" x="3427413" y="3830638"/>
          <p14:tracePt t="90075" x="3400425" y="3830638"/>
          <p14:tracePt t="90076" x="3382963" y="3830638"/>
          <p14:tracePt t="90079" x="3373438" y="3830638"/>
          <p14:tracePt t="90080" x="3363913" y="3830638"/>
          <p14:tracePt t="90081" x="3354388" y="3830638"/>
          <p14:tracePt t="90082" x="3346450" y="3830638"/>
          <p14:tracePt t="90083" x="3336925" y="3830638"/>
          <p14:tracePt t="90086" x="3327400" y="3830638"/>
          <p14:tracePt t="90089" x="3317875" y="3830638"/>
          <p14:tracePt t="90090" x="3309938" y="3830638"/>
          <p14:tracePt t="90091" x="3300413" y="3830638"/>
          <p14:tracePt t="90093" x="3290888" y="3830638"/>
          <p14:tracePt t="90095" x="3281363" y="3830638"/>
          <p14:tracePt t="90161" x="3281363" y="3821113"/>
          <p14:tracePt t="90166" x="3273425" y="3811588"/>
          <p14:tracePt t="90170" x="3273425" y="3803650"/>
          <p14:tracePt t="90174" x="3273425" y="3794125"/>
          <p14:tracePt t="90178" x="3273425" y="3775075"/>
          <p14:tracePt t="90182" x="3263900" y="3767138"/>
          <p14:tracePt t="90184" x="3263900" y="3757613"/>
          <p14:tracePt t="90186" x="3263900" y="3748088"/>
          <p14:tracePt t="90191" x="3263900" y="3738563"/>
          <p14:tracePt t="90194" x="3263900" y="3730625"/>
          <p14:tracePt t="90196" x="3263900" y="3721100"/>
          <p14:tracePt t="90198" x="3263900" y="3702050"/>
          <p14:tracePt t="90200" x="3263900" y="3694113"/>
          <p14:tracePt t="90209" x="3263900" y="3665538"/>
          <p14:tracePt t="90212" x="3263900" y="3648075"/>
          <p14:tracePt t="90214" x="3263900" y="3638550"/>
          <p14:tracePt t="90216" x="3263900" y="3629025"/>
          <p14:tracePt t="90219" x="3263900" y="3621088"/>
          <p14:tracePt t="90222" x="3263900" y="3602038"/>
          <p14:tracePt t="90224" x="3263900" y="3592513"/>
          <p14:tracePt t="90228" x="3263900" y="3584575"/>
          <p14:tracePt t="90229" x="3263900" y="3575050"/>
          <p14:tracePt t="90231" x="3254375" y="3565525"/>
          <p14:tracePt t="90233" x="3254375" y="3556000"/>
          <p14:tracePt t="90235" x="3254375" y="3548063"/>
          <p14:tracePt t="90238" x="3254375" y="3538538"/>
          <p14:tracePt t="90242" x="3244850" y="3538538"/>
          <p14:tracePt t="90245" x="3244850" y="3529013"/>
          <p14:tracePt t="90251" x="3244850" y="3519488"/>
          <p14:tracePt t="90444" x="3236913" y="3519488"/>
          <p14:tracePt t="90521" x="3244850" y="3519488"/>
          <p14:tracePt t="90525" x="3254375" y="3519488"/>
          <p14:tracePt t="90529" x="3263900" y="3519488"/>
          <p14:tracePt t="90532" x="3273425" y="3519488"/>
          <p14:tracePt t="90538" x="3281363" y="3519488"/>
          <p14:tracePt t="90542" x="3290888" y="3519488"/>
          <p14:tracePt t="90545" x="3309938" y="3519488"/>
          <p14:tracePt t="90547" x="3317875" y="3519488"/>
          <p14:tracePt t="90550" x="3327400" y="3519488"/>
          <p14:tracePt t="90553" x="3346450" y="3529013"/>
          <p14:tracePt t="90560" x="3373438" y="3529013"/>
          <p14:tracePt t="90563" x="3382963" y="3529013"/>
          <p14:tracePt t="90565" x="3390900" y="3538538"/>
          <p14:tracePt t="90567" x="3400425" y="3538538"/>
          <p14:tracePt t="90570" x="3409950" y="3538538"/>
          <p14:tracePt t="90574" x="3427413" y="3548063"/>
          <p14:tracePt t="90576" x="3427413" y="3556000"/>
          <p14:tracePt t="90580" x="3436938" y="3556000"/>
          <p14:tracePt t="90583" x="3446463" y="3556000"/>
          <p14:tracePt t="90585" x="3446463" y="3565525"/>
          <p14:tracePt t="90588" x="3455988" y="3565525"/>
          <p14:tracePt t="90591" x="3463925" y="3565525"/>
          <p14:tracePt t="90592" x="3463925" y="3575050"/>
          <p14:tracePt t="90594" x="3473450" y="3575050"/>
          <p14:tracePt t="90597" x="3473450" y="3584575"/>
          <p14:tracePt t="90655" x="3473450" y="3592513"/>
          <p14:tracePt t="90658" x="3473450" y="3602038"/>
          <p14:tracePt t="90663" x="3473450" y="3611563"/>
          <p14:tracePt t="90668" x="3473450" y="3621088"/>
          <p14:tracePt t="90674" x="3473450" y="3629025"/>
          <p14:tracePt t="90677" x="3473450" y="3638550"/>
          <p14:tracePt t="90683" x="3473450" y="3648075"/>
          <p14:tracePt t="90688" x="3463925" y="3657600"/>
          <p14:tracePt t="90692" x="3463925" y="3665538"/>
          <p14:tracePt t="90696" x="3463925" y="3675063"/>
          <p14:tracePt t="90702" x="3463925" y="3684588"/>
          <p14:tracePt t="90707" x="3455988" y="3684588"/>
          <p14:tracePt t="90721" x="3446463" y="3684588"/>
          <p14:tracePt t="90726" x="3446463" y="3694113"/>
          <p14:tracePt t="90746" x="3436938" y="3694113"/>
          <p14:tracePt t="90759" x="3436938" y="3702050"/>
          <p14:tracePt t="91197" x="3436938" y="3694113"/>
          <p14:tracePt t="91208" x="3436938" y="3684588"/>
          <p14:tracePt t="91212" x="3436938" y="3675063"/>
          <p14:tracePt t="91216" x="3436938" y="3665538"/>
          <p14:tracePt t="91219" x="3436938" y="3657600"/>
          <p14:tracePt t="91224" x="3436938" y="3648075"/>
          <p14:tracePt t="91229" x="3436938" y="3638550"/>
          <p14:tracePt t="91233" x="3436938" y="3629025"/>
          <p14:tracePt t="91241" x="3436938" y="3621088"/>
          <p14:tracePt t="91244" x="3436938" y="3611563"/>
          <p14:tracePt t="91251" x="3436938" y="3602038"/>
          <p14:tracePt t="91259" x="3436938" y="3592513"/>
          <p14:tracePt t="91334" x="3446463" y="3592513"/>
          <p14:tracePt t="91346" x="3446463" y="3584575"/>
          <p14:tracePt t="91352" x="3455988" y="3584575"/>
          <p14:tracePt t="91422" x="3463925" y="3584575"/>
          <p14:tracePt t="91427" x="3473450" y="3584575"/>
          <p14:tracePt t="91431" x="3482975" y="3584575"/>
          <p14:tracePt t="91438" x="3490913" y="3584575"/>
          <p14:tracePt t="91442" x="3500438" y="3584575"/>
          <p14:tracePt t="91446" x="3509963" y="3584575"/>
          <p14:tracePt t="91456" x="3519488" y="3575050"/>
          <p14:tracePt t="91505" x="3527425" y="3575050"/>
          <p14:tracePt t="91509" x="3536950" y="3575050"/>
          <p14:tracePt t="91515" x="3546475" y="3575050"/>
          <p14:tracePt t="91518" x="3556000" y="3575050"/>
          <p14:tracePt t="91520" x="3563938" y="3575050"/>
          <p14:tracePt t="91524" x="3582988" y="3575050"/>
          <p14:tracePt t="91526" x="3592513" y="3575050"/>
          <p14:tracePt t="91529" x="3600450" y="3575050"/>
          <p14:tracePt t="91532" x="3609975" y="3565525"/>
          <p14:tracePt t="91534" x="3619500" y="3565525"/>
          <p14:tracePt t="91541" x="3636963" y="3556000"/>
          <p14:tracePt t="91560" x="3636963" y="3548063"/>
          <p14:tracePt t="91578" x="3636963" y="3538538"/>
          <p14:tracePt t="91620" x="3646488" y="3538538"/>
          <p14:tracePt t="91624" x="3656013" y="3538538"/>
          <p14:tracePt t="91629" x="3665538" y="3538538"/>
          <p14:tracePt t="91632" x="3673475" y="3529013"/>
          <p14:tracePt t="91636" x="3683000" y="3529013"/>
          <p14:tracePt t="91642" x="3692525" y="3529013"/>
          <p14:tracePt t="91652" x="3692525" y="3519488"/>
          <p14:tracePt t="91732" x="3702050" y="3519488"/>
          <p14:tracePt t="91746" x="3709988" y="3519488"/>
          <p14:tracePt t="91891" x="3702050" y="3519488"/>
          <p14:tracePt t="91896" x="3692525" y="3519488"/>
          <p14:tracePt t="91899" x="3673475" y="3529013"/>
          <p14:tracePt t="91901" x="3665538" y="3529013"/>
          <p14:tracePt t="91903" x="3656013" y="3529013"/>
          <p14:tracePt t="91908" x="3636963" y="3548063"/>
          <p14:tracePt t="91911" x="3619500" y="3556000"/>
          <p14:tracePt t="91914" x="3600450" y="3565525"/>
          <p14:tracePt t="91916" x="3592513" y="3575050"/>
          <p14:tracePt t="91921" x="3582988" y="3584575"/>
          <p14:tracePt t="91923" x="3556000" y="3592513"/>
          <p14:tracePt t="91927" x="3536950" y="3602038"/>
          <p14:tracePt t="91932" x="3519488" y="3621088"/>
          <p14:tracePt t="91935" x="3500438" y="3629025"/>
          <p14:tracePt t="91939" x="3482975" y="3638550"/>
          <p14:tracePt t="91942" x="3463925" y="3648075"/>
          <p14:tracePt t="91944" x="3455988" y="3648075"/>
          <p14:tracePt t="91947" x="3446463" y="3657600"/>
          <p14:tracePt t="91949" x="3436938" y="3665538"/>
          <p14:tracePt t="91953" x="3427413" y="3675063"/>
          <p14:tracePt t="91954" x="3419475" y="3675063"/>
          <p14:tracePt t="91958" x="3409950" y="3684588"/>
          <p14:tracePt t="91960" x="3400425" y="3684588"/>
          <p14:tracePt t="91961" x="3390900" y="3684588"/>
          <p14:tracePt t="91964" x="3382963" y="3684588"/>
          <p14:tracePt t="91968" x="3382963" y="3694113"/>
          <p14:tracePt t="91970" x="3373438" y="3694113"/>
          <p14:tracePt t="91973" x="3363913" y="3694113"/>
          <p14:tracePt t="91977" x="3354388" y="3702050"/>
          <p14:tracePt t="91981" x="3346450" y="3702050"/>
          <p14:tracePt t="91986" x="3336925" y="3711575"/>
          <p14:tracePt t="91990" x="3327400" y="3711575"/>
          <p14:tracePt t="91996" x="3327400" y="3721100"/>
          <p14:tracePt t="92001" x="3317875" y="3721100"/>
          <p14:tracePt t="92007" x="3309938" y="3721100"/>
          <p14:tracePt t="92009" x="3309938" y="3730625"/>
          <p14:tracePt t="92045" x="3309938" y="3738563"/>
          <p14:tracePt t="92048" x="3300413" y="3738563"/>
          <p14:tracePt t="92061" x="3290888" y="3738563"/>
          <p14:tracePt t="92066" x="3281363" y="3738563"/>
          <p14:tracePt t="92074" x="3273425" y="3738563"/>
          <p14:tracePt t="92076" x="3273425" y="3748088"/>
          <p14:tracePt t="92083" x="3263900" y="3748088"/>
          <p14:tracePt t="92090" x="3254375" y="3748088"/>
          <p14:tracePt t="92096" x="3244850" y="3748088"/>
          <p14:tracePt t="92098" x="3244850" y="3757613"/>
          <p14:tracePt t="92104" x="3236913" y="3757613"/>
          <p14:tracePt t="92110" x="3227388" y="3757613"/>
          <p14:tracePt t="92117" x="3217863" y="3757613"/>
          <p14:tracePt t="92138" x="3208338" y="3757613"/>
          <p14:tracePt t="92148" x="3200400" y="3757613"/>
          <p14:tracePt t="92153" x="3190875" y="3757613"/>
          <p14:tracePt t="92158" x="3181350" y="3757613"/>
          <p14:tracePt t="92160" x="3171825" y="3757613"/>
          <p14:tracePt t="92165" x="3163888" y="3757613"/>
          <p14:tracePt t="92174" x="3154363" y="3757613"/>
          <p14:tracePt t="92176" x="3144838" y="3757613"/>
          <p14:tracePt t="92181" x="3136900" y="3757613"/>
          <p14:tracePt t="92185" x="3127375" y="3757613"/>
          <p14:tracePt t="92190" x="3117850" y="3757613"/>
          <p14:tracePt t="92223" x="3108325" y="3757613"/>
          <p14:tracePt t="93710" x="3108325" y="3767138"/>
          <p14:tracePt t="97826" x="3117850" y="3767138"/>
          <p14:tracePt t="97831" x="3127375" y="3767138"/>
          <p14:tracePt t="97836" x="3136900" y="3767138"/>
          <p14:tracePt t="97840" x="3144838" y="3767138"/>
          <p14:tracePt t="97845" x="3154363" y="3767138"/>
          <p14:tracePt t="97854" x="3163888" y="3767138"/>
          <p14:tracePt t="97858" x="3171825" y="3767138"/>
          <p14:tracePt t="97861" x="3181350" y="3767138"/>
          <p14:tracePt t="97864" x="3190875" y="3767138"/>
          <p14:tracePt t="97865" x="3200400" y="3767138"/>
          <p14:tracePt t="97870" x="3208338" y="3767138"/>
          <p14:tracePt t="97876" x="3217863" y="3767138"/>
          <p14:tracePt t="97878" x="3227388" y="3767138"/>
          <p14:tracePt t="97882" x="3236913" y="3767138"/>
          <p14:tracePt t="97884" x="3244850" y="3767138"/>
          <p14:tracePt t="97889" x="3263900" y="3767138"/>
          <p14:tracePt t="97895" x="3273425" y="3767138"/>
          <p14:tracePt t="97896" x="3281363" y="3767138"/>
          <p14:tracePt t="97899" x="3290888" y="3757613"/>
          <p14:tracePt t="97901" x="3309938" y="3757613"/>
          <p14:tracePt t="97906" x="3317875" y="3757613"/>
          <p14:tracePt t="97908" x="3327400" y="3757613"/>
          <p14:tracePt t="97910" x="3336925" y="3757613"/>
          <p14:tracePt t="97911" x="3346450" y="3757613"/>
          <p14:tracePt t="97913" x="3354388" y="3757613"/>
          <p14:tracePt t="97916" x="3363913" y="3757613"/>
          <p14:tracePt t="97918" x="3363913" y="3748088"/>
          <p14:tracePt t="97920" x="3373438" y="3748088"/>
          <p14:tracePt t="97927" x="3382963" y="3748088"/>
          <p14:tracePt t="97939" x="3390900" y="3748088"/>
          <p14:tracePt t="97942" x="3390900" y="3738563"/>
          <p14:tracePt t="97948" x="3400425" y="3738563"/>
          <p14:tracePt t="97951" x="3400425" y="3730625"/>
          <p14:tracePt t="97962" x="3400425" y="3721100"/>
          <p14:tracePt t="97975" x="3409950" y="3711575"/>
          <p14:tracePt t="97983" x="3419475" y="3711575"/>
          <p14:tracePt t="97985" x="3419475" y="3702050"/>
          <p14:tracePt t="97990" x="3427413" y="3702050"/>
          <p14:tracePt t="97993" x="3427413" y="3694113"/>
          <p14:tracePt t="97999" x="3436938" y="3694113"/>
          <p14:tracePt t="98004" x="3446463" y="3694113"/>
          <p14:tracePt t="98008" x="3455988" y="3684588"/>
          <p14:tracePt t="98013" x="3463925" y="3684588"/>
          <p14:tracePt t="98015" x="3463925" y="3675063"/>
          <p14:tracePt t="98017" x="3473450" y="3675063"/>
          <p14:tracePt t="98022" x="3473450" y="3665538"/>
          <p14:tracePt t="98027" x="3473450" y="3657600"/>
          <p14:tracePt t="98033" x="3482975" y="3657600"/>
          <p14:tracePt t="98034" x="3482975" y="3648075"/>
          <p14:tracePt t="98040" x="3490913" y="3648075"/>
          <p14:tracePt t="98051" x="3490913" y="3638550"/>
          <p14:tracePt t="98056" x="3490913" y="3629025"/>
          <p14:tracePt t="98059" x="3500438" y="3629025"/>
          <p14:tracePt t="98063" x="3500438" y="3621088"/>
          <p14:tracePt t="98072" x="3509963" y="3611563"/>
          <p14:tracePt t="98081" x="3519488" y="3602038"/>
          <p14:tracePt t="98090" x="3527425" y="3602038"/>
          <p14:tracePt t="98093" x="3527425" y="3592513"/>
          <p14:tracePt t="98104" x="3536950" y="3592513"/>
          <p14:tracePt t="98112" x="3546475" y="3592513"/>
          <p14:tracePt t="98113" x="3546475" y="3584575"/>
          <p14:tracePt t="98121" x="3556000" y="3575050"/>
          <p14:tracePt t="98131" x="3556000" y="3565525"/>
          <p14:tracePt t="98142" x="3556000" y="3556000"/>
          <p14:tracePt t="98156" x="3563938" y="3556000"/>
          <p14:tracePt t="98160" x="3563938" y="3548063"/>
          <p14:tracePt t="98173" x="3573463" y="3548063"/>
          <p14:tracePt t="98176" x="3573463" y="3538538"/>
          <p14:tracePt t="98188" x="3582988" y="3538538"/>
          <p14:tracePt t="98211" x="3592513" y="3538538"/>
          <p14:tracePt t="98223" x="3600450" y="3538538"/>
          <p14:tracePt t="98232" x="3600450" y="3529013"/>
          <p14:tracePt t="98233" x="3609975" y="3529013"/>
          <p14:tracePt t="98240" x="3619500" y="3529013"/>
          <p14:tracePt t="98249" x="3629025" y="3529013"/>
          <p14:tracePt t="98258" x="3636963" y="3519488"/>
          <p14:tracePt t="98281" x="3646488" y="3519488"/>
          <p14:tracePt t="98294" x="3656013" y="3519488"/>
          <p14:tracePt t="98300" x="3665538" y="3519488"/>
          <p14:tracePt t="98308" x="3673475" y="3519488"/>
          <p14:tracePt t="98313" x="3683000" y="3519488"/>
          <p14:tracePt t="98319" x="3692525" y="3519488"/>
          <p14:tracePt t="98328" x="3702050" y="3519488"/>
          <p14:tracePt t="98332" x="3709988" y="3519488"/>
          <p14:tracePt t="98339" x="3719513" y="3519488"/>
          <p14:tracePt t="98341" x="3729038" y="3519488"/>
          <p14:tracePt t="98348" x="3738563" y="3519488"/>
          <p14:tracePt t="98361" x="3746500" y="3511550"/>
          <p14:tracePt t="98407" x="3746500" y="3502025"/>
          <p14:tracePt t="98456" x="3746500" y="3492500"/>
          <p14:tracePt t="98460" x="3756025" y="3492500"/>
          <p14:tracePt t="99286" x="3746500" y="3492500"/>
          <p14:tracePt t="99290" x="3738563" y="3492500"/>
          <p14:tracePt t="99292" x="3719513" y="3492500"/>
          <p14:tracePt t="99294" x="3709988" y="3492500"/>
          <p14:tracePt t="99295" x="3702050" y="3492500"/>
          <p14:tracePt t="99296" x="3692525" y="3492500"/>
          <p14:tracePt t="99298" x="3683000" y="3492500"/>
          <p14:tracePt t="99301" x="3665538" y="3502025"/>
          <p14:tracePt t="99302" x="3656013" y="3502025"/>
          <p14:tracePt t="99305" x="3636963" y="3511550"/>
          <p14:tracePt t="99306" x="3629025" y="3511550"/>
          <p14:tracePt t="99308" x="3619500" y="3511550"/>
          <p14:tracePt t="99309" x="3609975" y="3519488"/>
          <p14:tracePt t="99310" x="3600450" y="3519488"/>
          <p14:tracePt t="99312" x="3582988" y="3519488"/>
          <p14:tracePt t="99314" x="3573463" y="3519488"/>
          <p14:tracePt t="99316" x="3563938" y="3529013"/>
          <p14:tracePt t="99317" x="3556000" y="3529013"/>
          <p14:tracePt t="99321" x="3536950" y="3529013"/>
          <p14:tracePt t="99322" x="3519488" y="3538538"/>
          <p14:tracePt t="99323" x="3509963" y="3538538"/>
          <p14:tracePt t="99325" x="3490913" y="3538538"/>
          <p14:tracePt t="99326" x="3482975" y="3548063"/>
          <p14:tracePt t="99329" x="3463925" y="3548063"/>
          <p14:tracePt t="99330" x="3455988" y="3548063"/>
          <p14:tracePt t="99332" x="3436938" y="3548063"/>
          <p14:tracePt t="99334" x="3419475" y="3556000"/>
          <p14:tracePt t="99337" x="3400425" y="3556000"/>
          <p14:tracePt t="99340" x="3382963" y="3556000"/>
          <p14:tracePt t="99341" x="3373438" y="3556000"/>
          <p14:tracePt t="99343" x="3354388" y="3556000"/>
          <p14:tracePt t="99345" x="3346450" y="3556000"/>
          <p14:tracePt t="99346" x="3336925" y="3556000"/>
          <p14:tracePt t="99348" x="3317875" y="3556000"/>
          <p14:tracePt t="99350" x="3300413" y="3556000"/>
          <p14:tracePt t="99353" x="3281363" y="3556000"/>
          <p14:tracePt t="99356" x="3263900" y="3565525"/>
          <p14:tracePt t="99357" x="3244850" y="3565525"/>
          <p14:tracePt t="99359" x="3227388" y="3575050"/>
          <p14:tracePt t="99361" x="3208338" y="3575050"/>
          <p14:tracePt t="99362" x="3190875" y="3575050"/>
          <p14:tracePt t="99363" x="3181350" y="3584575"/>
          <p14:tracePt t="99364" x="3171825" y="3584575"/>
          <p14:tracePt t="99366" x="3163888" y="3584575"/>
          <p14:tracePt t="99367" x="3154363" y="3592513"/>
          <p14:tracePt t="99368" x="3136900" y="3592513"/>
          <p14:tracePt t="99371" x="3117850" y="3602038"/>
          <p14:tracePt t="99373" x="3100388" y="3602038"/>
          <p14:tracePt t="99374" x="3090863" y="3611563"/>
          <p14:tracePt t="99377" x="3081338" y="3611563"/>
          <p14:tracePt t="99378" x="3071813" y="3621088"/>
          <p14:tracePt t="99379" x="3063875" y="3621088"/>
          <p14:tracePt t="99380" x="3054350" y="3621088"/>
          <p14:tracePt t="99381" x="3054350" y="3629025"/>
          <p14:tracePt t="99382" x="3044825" y="3629025"/>
          <p14:tracePt t="99384" x="3035300" y="3629025"/>
          <p14:tracePt t="99387" x="3035300" y="3638550"/>
          <p14:tracePt t="99389" x="3027363" y="3638550"/>
          <p14:tracePt t="99395" x="3017838" y="3638550"/>
          <p14:tracePt t="99401" x="3017838" y="3648075"/>
          <p14:tracePt t="99499" x="3027363" y="3648075"/>
          <p14:tracePt t="99506" x="3044825" y="3657600"/>
          <p14:tracePt t="99508" x="3054350" y="3657600"/>
          <p14:tracePt t="99511" x="3071813" y="3665538"/>
          <p14:tracePt t="99513" x="3081338" y="3665538"/>
          <p14:tracePt t="99516" x="3100388" y="3675063"/>
          <p14:tracePt t="99519" x="3136900" y="3675063"/>
          <p14:tracePt t="99522" x="3171825" y="3684588"/>
          <p14:tracePt t="99525" x="3208338" y="3694113"/>
          <p14:tracePt t="99528" x="3244850" y="3694113"/>
          <p14:tracePt t="99530" x="3273425" y="3694113"/>
          <p14:tracePt t="99533" x="3309938" y="3702050"/>
          <p14:tracePt t="99535" x="3346450" y="3711575"/>
          <p14:tracePt t="99538" x="3382963" y="3711575"/>
          <p14:tracePt t="99540" x="3419475" y="3721100"/>
          <p14:tracePt t="99542" x="3463925" y="3721100"/>
          <p14:tracePt t="99544" x="3509963" y="3738563"/>
          <p14:tracePt t="99547" x="3563938" y="3738563"/>
          <p14:tracePt t="99549" x="3600450" y="3748088"/>
          <p14:tracePt t="99551" x="3636963" y="3757613"/>
          <p14:tracePt t="99555" x="3683000" y="3757613"/>
          <p14:tracePt t="99556" x="3719513" y="3757613"/>
          <p14:tracePt t="99557" x="3729038" y="3757613"/>
          <p14:tracePt t="99558" x="3756025" y="3757613"/>
          <p14:tracePt t="99561" x="3802063" y="3757613"/>
          <p14:tracePt t="99562" x="3819525" y="3757613"/>
          <p14:tracePt t="99563" x="3829050" y="3757613"/>
          <p14:tracePt t="99564" x="3846513" y="3767138"/>
          <p14:tracePt t="99565" x="3865563" y="3767138"/>
          <p14:tracePt t="99567" x="3892550" y="3767138"/>
          <p14:tracePt t="99569" x="3911600" y="3767138"/>
          <p14:tracePt t="99570" x="3929063" y="3767138"/>
          <p14:tracePt t="99571" x="3948113" y="3767138"/>
          <p14:tracePt t="99572" x="3956050" y="3775075"/>
          <p14:tracePt t="99573" x="3975100" y="3775075"/>
          <p14:tracePt t="99574" x="3984625" y="3775075"/>
          <p14:tracePt t="99575" x="4002088" y="3775075"/>
          <p14:tracePt t="99577" x="4021138" y="3775075"/>
          <p14:tracePt t="99578" x="4029075" y="3775075"/>
          <p14:tracePt t="99579" x="4048125" y="3775075"/>
          <p14:tracePt t="99581" x="4065588" y="3784600"/>
          <p14:tracePt t="99582" x="4075113" y="3784600"/>
          <p14:tracePt t="99583" x="4094163" y="3784600"/>
          <p14:tracePt t="99584" x="4094163" y="3794125"/>
          <p14:tracePt t="99585" x="4102100" y="3794125"/>
          <p14:tracePt t="99586" x="4111625" y="3794125"/>
          <p14:tracePt t="99588" x="4129088" y="3794125"/>
          <p14:tracePt t="99589" x="4157663" y="3794125"/>
          <p14:tracePt t="99591" x="4165600" y="3794125"/>
          <p14:tracePt t="99593" x="4175125" y="3794125"/>
          <p14:tracePt t="99594" x="4184650" y="3794125"/>
          <p14:tracePt t="99595" x="4194175" y="3794125"/>
          <p14:tracePt t="99596" x="4202113" y="3794125"/>
          <p14:tracePt t="99597" x="4211638" y="3794125"/>
          <p14:tracePt t="99598" x="4221163" y="3794125"/>
          <p14:tracePt t="99601" x="4238625" y="3794125"/>
          <p14:tracePt t="99602" x="4248150" y="3803650"/>
          <p14:tracePt t="99605" x="4257675" y="3803650"/>
          <p14:tracePt t="99606" x="4267200" y="3803650"/>
          <p14:tracePt t="99607" x="4275138" y="3803650"/>
          <p14:tracePt t="99609" x="4284663" y="3803650"/>
          <p14:tracePt t="99612" x="4294188" y="3803650"/>
          <p14:tracePt t="99614" x="4311650" y="3803650"/>
          <p14:tracePt t="99616" x="4321175" y="3803650"/>
          <p14:tracePt t="99618" x="4330700" y="3803650"/>
          <p14:tracePt t="99620" x="4340225" y="3811588"/>
          <p14:tracePt t="99623" x="4348163" y="3811588"/>
          <p14:tracePt t="99624" x="4357688" y="3811588"/>
          <p14:tracePt t="99626" x="4367213" y="3821113"/>
          <p14:tracePt t="99627" x="4376738" y="3821113"/>
          <p14:tracePt t="99628" x="4384675" y="3821113"/>
          <p14:tracePt t="99630" x="4403725" y="3821113"/>
          <p14:tracePt t="99633" x="4413250" y="3821113"/>
          <p14:tracePt t="99634" x="4421188" y="3821113"/>
          <p14:tracePt t="99635" x="4430713" y="3821113"/>
          <p14:tracePt t="99636" x="4440238" y="3821113"/>
          <p14:tracePt t="99638" x="4457700" y="3830638"/>
          <p14:tracePt t="99641" x="4476750" y="3830638"/>
          <p14:tracePt t="99642" x="4484688" y="3830638"/>
          <p14:tracePt t="99643" x="4494213" y="3830638"/>
          <p14:tracePt t="99644" x="4503738" y="3840163"/>
          <p14:tracePt t="99645" x="4513263" y="3840163"/>
          <p14:tracePt t="99647" x="4521200" y="3840163"/>
          <p14:tracePt t="99648" x="4530725" y="3840163"/>
          <p14:tracePt t="99649" x="4549775" y="3848100"/>
          <p14:tracePt t="99650" x="4557713" y="3848100"/>
          <p14:tracePt t="99651" x="4567238" y="3848100"/>
          <p14:tracePt t="99652" x="4576763" y="3857625"/>
          <p14:tracePt t="99655" x="4586288" y="3857625"/>
          <p14:tracePt t="99656" x="4603750" y="3857625"/>
          <p14:tracePt t="99657" x="4613275" y="3857625"/>
          <p14:tracePt t="99658" x="4622800" y="3867150"/>
          <p14:tracePt t="99660" x="4640263" y="3867150"/>
          <p14:tracePt t="99662" x="4649788" y="3867150"/>
          <p14:tracePt t="99663" x="4659313" y="3867150"/>
          <p14:tracePt t="99666" x="4667250" y="3875088"/>
          <p14:tracePt t="99667" x="4676775" y="3875088"/>
          <p14:tracePt t="99668" x="4686300" y="3875088"/>
          <p14:tracePt t="99671" x="4695825" y="3875088"/>
          <p14:tracePt t="99672" x="4703763" y="3875088"/>
          <p14:tracePt t="99674" x="4713288" y="3875088"/>
          <p14:tracePt t="99680" x="4722813" y="3875088"/>
          <p14:tracePt t="99751" x="4713288" y="3875088"/>
          <p14:tracePt t="99755" x="4703763" y="3875088"/>
          <p14:tracePt t="99758" x="4695825" y="3867150"/>
          <p14:tracePt t="99762" x="4667250" y="3867150"/>
          <p14:tracePt t="99764" x="4649788" y="3857625"/>
          <p14:tracePt t="99766" x="4640263" y="3857625"/>
          <p14:tracePt t="99768" x="4622800" y="3857625"/>
          <p14:tracePt t="99771" x="4603750" y="3857625"/>
          <p14:tracePt t="99774" x="4594225" y="3848100"/>
          <p14:tracePt t="99776" x="4576763" y="3848100"/>
          <p14:tracePt t="99777" x="4557713" y="3840163"/>
          <p14:tracePt t="99782" x="4521200" y="3830638"/>
          <p14:tracePt t="99783" x="4503738" y="3830638"/>
          <p14:tracePt t="99788" x="4457700" y="3821113"/>
          <p14:tracePt t="99792" x="4413250" y="3811588"/>
          <p14:tracePt t="99794" x="4394200" y="3803650"/>
          <p14:tracePt t="99797" x="4376738" y="3803650"/>
          <p14:tracePt t="99801" x="4321175" y="3794125"/>
          <p14:tracePt t="99803" x="4311650" y="3784600"/>
          <p14:tracePt t="99804" x="4267200" y="3775075"/>
          <p14:tracePt t="99807" x="4238625" y="3767138"/>
          <p14:tracePt t="99809" x="4202113" y="3757613"/>
          <p14:tracePt t="99811" x="4175125" y="3748088"/>
          <p14:tracePt t="99813" x="4157663" y="3748088"/>
          <p14:tracePt t="99815" x="4138613" y="3738563"/>
          <p14:tracePt t="99816" x="4121150" y="3738563"/>
          <p14:tracePt t="99818" x="4102100" y="3730625"/>
          <p14:tracePt t="99819" x="4084638" y="3730625"/>
          <p14:tracePt t="99821" x="4057650" y="3721100"/>
          <p14:tracePt t="99822" x="4048125" y="3721100"/>
          <p14:tracePt t="99824" x="4029075" y="3721100"/>
          <p14:tracePt t="99825" x="4011613" y="3711575"/>
          <p14:tracePt t="99826" x="4002088" y="3711575"/>
          <p14:tracePt t="99827" x="3992563" y="3711575"/>
          <p14:tracePt t="99828" x="3984625" y="3711575"/>
          <p14:tracePt t="99829" x="3965575" y="3711575"/>
          <p14:tracePt t="99830" x="3956050" y="3711575"/>
          <p14:tracePt t="99831" x="3956050" y="3702050"/>
          <p14:tracePt t="99832" x="3948113" y="3702050"/>
          <p14:tracePt t="99833" x="3938588" y="3702050"/>
          <p14:tracePt t="99834" x="3919538" y="3702050"/>
          <p14:tracePt t="99836" x="3911600" y="3702050"/>
          <p14:tracePt t="99837" x="3902075" y="3702050"/>
          <p14:tracePt t="99839" x="3892550" y="3702050"/>
          <p14:tracePt t="99841" x="3883025" y="3702050"/>
          <p14:tracePt t="99842" x="3875088" y="3694113"/>
          <p14:tracePt t="99843" x="3865563" y="3694113"/>
          <p14:tracePt t="99845" x="3856038" y="3694113"/>
          <p14:tracePt t="99847" x="3846513" y="3694113"/>
          <p14:tracePt t="99852" x="3846513" y="3684588"/>
          <p14:tracePt t="99855" x="3838575" y="3684588"/>
          <p14:tracePt t="99890" x="3846513" y="3675063"/>
          <p14:tracePt t="99894" x="3856038" y="3675063"/>
          <p14:tracePt t="99898" x="3865563" y="3675063"/>
          <p14:tracePt t="99903" x="3875088" y="3675063"/>
          <p14:tracePt t="99907" x="3883025" y="3665538"/>
          <p14:tracePt t="99925" x="3892550" y="3665538"/>
          <p14:tracePt t="99926" x="3892550" y="3657600"/>
          <p14:tracePt t="99933" x="3902075" y="3657600"/>
          <p14:tracePt t="99944" x="3919538" y="3657600"/>
          <p14:tracePt t="99949" x="3929063" y="3648075"/>
          <p14:tracePt t="99956" x="3938588" y="3648075"/>
          <p14:tracePt t="99959" x="3938588" y="3638550"/>
          <p14:tracePt t="99961" x="3948113" y="3638550"/>
          <p14:tracePt t="99964" x="3956050" y="3629025"/>
          <p14:tracePt t="99968" x="3975100" y="3621088"/>
          <p14:tracePt t="99973" x="3992563" y="3602038"/>
          <p14:tracePt t="99976" x="4002088" y="3602038"/>
          <p14:tracePt t="99980" x="4021138" y="3592513"/>
          <p14:tracePt t="99981" x="4029075" y="3584575"/>
          <p14:tracePt t="99984" x="4048125" y="3575050"/>
          <p14:tracePt t="99990" x="4065588" y="3556000"/>
          <p14:tracePt t="99992" x="4075113" y="3548063"/>
          <p14:tracePt t="99994" x="4084638" y="3548063"/>
          <p14:tracePt t="99996" x="4094163" y="3548063"/>
          <p14:tracePt t="99997" x="4094163" y="3538538"/>
          <p14:tracePt t="99999" x="4102100" y="3538538"/>
          <p14:tracePt t="100002" x="4102100" y="3529013"/>
          <p14:tracePt t="100006" x="4102100" y="3519488"/>
          <p14:tracePt t="100007" x="4111625" y="3519488"/>
          <p14:tracePt t="100010" x="4111625" y="3511550"/>
          <p14:tracePt t="100022" x="4121150" y="3502025"/>
          <p14:tracePt t="101006" x="4129088" y="3502025"/>
          <p14:tracePt t="101010" x="4129088" y="3511550"/>
          <p14:tracePt t="101015" x="4138613" y="3511550"/>
          <p14:tracePt t="101025" x="4148138" y="3511550"/>
          <p14:tracePt t="101087" x="4148138" y="3519488"/>
          <p14:tracePt t="101290" x="4157663" y="3519488"/>
          <p14:tracePt t="101429" x="4165600" y="3519488"/>
          <p14:tracePt t="101443" x="4175125" y="3519488"/>
          <p14:tracePt t="101504" x="4184650" y="3519488"/>
          <p14:tracePt t="103189" x="4184650" y="3529013"/>
          <p14:tracePt t="103191" x="4184650" y="3538538"/>
          <p14:tracePt t="103198" x="4184650" y="3548063"/>
          <p14:tracePt t="103200" x="4194175" y="3548063"/>
          <p14:tracePt t="103201" x="4194175" y="3556000"/>
          <p14:tracePt t="103206" x="4202113" y="3575050"/>
          <p14:tracePt t="103208" x="4202113" y="3584575"/>
          <p14:tracePt t="103212" x="4211638" y="3592513"/>
          <p14:tracePt t="103216" x="4221163" y="3602038"/>
          <p14:tracePt t="103220" x="4230688" y="3611563"/>
          <p14:tracePt t="103224" x="4248150" y="3629025"/>
          <p14:tracePt t="103226" x="4257675" y="3629025"/>
          <p14:tracePt t="103228" x="4257675" y="3638550"/>
          <p14:tracePt t="103231" x="4267200" y="3648075"/>
          <p14:tracePt t="103235" x="4275138" y="3648075"/>
          <p14:tracePt t="103237" x="4284663" y="3657600"/>
          <p14:tracePt t="103239" x="4294188" y="3657600"/>
          <p14:tracePt t="103241" x="4303713" y="3657600"/>
          <p14:tracePt t="103243" x="4311650" y="3675063"/>
          <p14:tracePt t="103247" x="4321175" y="3684588"/>
          <p14:tracePt t="103249" x="4330700" y="3684588"/>
          <p14:tracePt t="103250" x="4340225" y="3694113"/>
          <p14:tracePt t="103253" x="4357688" y="3694113"/>
          <p14:tracePt t="103255" x="4367213" y="3694113"/>
          <p14:tracePt t="103257" x="4376738" y="3702050"/>
          <p14:tracePt t="103259" x="4384675" y="3711575"/>
          <p14:tracePt t="103261" x="4394200" y="3711575"/>
          <p14:tracePt t="103262" x="4403725" y="3721100"/>
          <p14:tracePt t="103264" x="4421188" y="3721100"/>
          <p14:tracePt t="103266" x="4430713" y="3721100"/>
          <p14:tracePt t="103267" x="4440238" y="3730625"/>
          <p14:tracePt t="103270" x="4448175" y="3738563"/>
          <p14:tracePt t="103272" x="4467225" y="3738563"/>
          <p14:tracePt t="103273" x="4476750" y="3748088"/>
          <p14:tracePt t="103275" x="4484688" y="3748088"/>
          <p14:tracePt t="103276" x="4484688" y="3757613"/>
          <p14:tracePt t="103277" x="4494213" y="3757613"/>
          <p14:tracePt t="103278" x="4503738" y="3757613"/>
          <p14:tracePt t="103279" x="4513263" y="3757613"/>
          <p14:tracePt t="103280" x="4521200" y="3757613"/>
          <p14:tracePt t="103282" x="4540250" y="3767138"/>
          <p14:tracePt t="103283" x="4549775" y="3767138"/>
          <p14:tracePt t="103285" x="4557713" y="3775075"/>
          <p14:tracePt t="103287" x="4567238" y="3775075"/>
          <p14:tracePt t="103288" x="4586288" y="3784600"/>
          <p14:tracePt t="103289" x="4594225" y="3794125"/>
          <p14:tracePt t="103290" x="4603750" y="3794125"/>
          <p14:tracePt t="103291" x="4603750" y="3803650"/>
          <p14:tracePt t="103293" x="4622800" y="3803650"/>
          <p14:tracePt t="103294" x="4630738" y="3803650"/>
          <p14:tracePt t="103295" x="4640263" y="3811588"/>
          <p14:tracePt t="103296" x="4649788" y="3811588"/>
          <p14:tracePt t="103297" x="4659313" y="3811588"/>
          <p14:tracePt t="103298" x="4676775" y="3821113"/>
          <p14:tracePt t="103300" x="4695825" y="3830638"/>
          <p14:tracePt t="103304" x="4713288" y="3830638"/>
          <p14:tracePt t="103305" x="4730750" y="3830638"/>
          <p14:tracePt t="103307" x="4740275" y="3840163"/>
          <p14:tracePt t="103308" x="4759325" y="3840163"/>
          <p14:tracePt t="103309" x="4767263" y="3840163"/>
          <p14:tracePt t="103310" x="4776788" y="3848100"/>
          <p14:tracePt t="103312" x="4786313" y="3848100"/>
          <p14:tracePt t="103313" x="4795838" y="3857625"/>
          <p14:tracePt t="103314" x="4803775" y="3857625"/>
          <p14:tracePt t="103315" x="4813300" y="3857625"/>
          <p14:tracePt t="103316" x="4822825" y="3857625"/>
          <p14:tracePt t="103317" x="4832350" y="3867150"/>
          <p14:tracePt t="103319" x="4840288" y="3867150"/>
          <p14:tracePt t="103321" x="4849813" y="3875088"/>
          <p14:tracePt t="103322" x="4868863" y="3875088"/>
          <p14:tracePt t="103323" x="4876800" y="3884613"/>
          <p14:tracePt t="103324" x="4886325" y="3884613"/>
          <p14:tracePt t="103326" x="4895850" y="3884613"/>
          <p14:tracePt t="103327" x="4905375" y="3884613"/>
          <p14:tracePt t="103328" x="4913313" y="3884613"/>
          <p14:tracePt t="103329" x="4922838" y="3884613"/>
          <p14:tracePt t="103330" x="4932363" y="3894138"/>
          <p14:tracePt t="103332" x="4941888" y="3894138"/>
          <p14:tracePt t="103333" x="4949825" y="3894138"/>
          <p14:tracePt t="103333" x="4959350" y="3903663"/>
          <p14:tracePt t="103336" x="4978400" y="3903663"/>
          <p14:tracePt t="103338" x="4986338" y="3911600"/>
          <p14:tracePt t="103340" x="4995863" y="3911600"/>
          <p14:tracePt t="103342" x="5005388" y="3921125"/>
          <p14:tracePt t="103343" x="5014913" y="3921125"/>
          <p14:tracePt t="103344" x="5022850" y="3921125"/>
          <p14:tracePt t="103345" x="5032375" y="3930650"/>
          <p14:tracePt t="103347" x="5041900" y="3930650"/>
          <p14:tracePt t="103348" x="5049838" y="3930650"/>
          <p14:tracePt t="103352" x="5059363" y="3940175"/>
          <p14:tracePt t="103354" x="5068888" y="3940175"/>
          <p14:tracePt t="103356" x="5078413" y="3940175"/>
          <p14:tracePt t="103358" x="5086350" y="3940175"/>
          <p14:tracePt t="103360" x="5095875" y="3940175"/>
          <p14:tracePt t="103363" x="5105400" y="3940175"/>
          <p14:tracePt t="103366" x="5105400" y="3948113"/>
          <p14:tracePt t="103368" x="5114925" y="3948113"/>
          <p14:tracePt t="103372" x="5122863" y="3948113"/>
          <p14:tracePt t="103375" x="5132388" y="3957638"/>
          <p14:tracePt t="103378" x="5141913" y="3957638"/>
          <p14:tracePt t="103381" x="5151438" y="3957638"/>
          <p14:tracePt t="103383" x="5151438" y="3967163"/>
          <p14:tracePt t="103386" x="5159375" y="3967163"/>
          <p14:tracePt t="103388" x="5168900" y="3976688"/>
          <p14:tracePt t="103389" x="5178425" y="3976688"/>
          <p14:tracePt t="103391" x="5187950" y="3976688"/>
          <p14:tracePt t="103391" x="5187950" y="3984625"/>
          <p14:tracePt t="103393" x="5195888" y="3984625"/>
          <p14:tracePt t="103394" x="5205413" y="3984625"/>
          <p14:tracePt t="103396" x="5205413" y="3994150"/>
          <p14:tracePt t="103399" x="5214938" y="3994150"/>
          <p14:tracePt t="103400" x="5224463" y="3994150"/>
          <p14:tracePt t="103401" x="5232400" y="3994150"/>
          <p14:tracePt t="103403" x="5251450" y="3994150"/>
          <p14:tracePt t="103405" x="5260975" y="4003675"/>
          <p14:tracePt t="103406" x="5268913" y="4003675"/>
          <p14:tracePt t="103408" x="5268913" y="4013200"/>
          <p14:tracePt t="103409" x="5287963" y="4013200"/>
          <p14:tracePt t="103411" x="5297488" y="4013200"/>
          <p14:tracePt t="103412" x="5305425" y="4021138"/>
          <p14:tracePt t="103413" x="5314950" y="4021138"/>
          <p14:tracePt t="103414" x="5324475" y="4021138"/>
          <p14:tracePt t="103416" x="5334000" y="4030663"/>
          <p14:tracePt t="103419" x="5360988" y="4040188"/>
          <p14:tracePt t="103421" x="5368925" y="4040188"/>
          <p14:tracePt t="103423" x="5387975" y="4049713"/>
          <p14:tracePt t="103423" x="5397500" y="4049713"/>
          <p14:tracePt t="103425" x="5405438" y="4049713"/>
          <p14:tracePt t="103426" x="5414963" y="4049713"/>
          <p14:tracePt t="103427" x="5414963" y="4057650"/>
          <p14:tracePt t="103428" x="5424488" y="4057650"/>
          <p14:tracePt t="103429" x="5434013" y="4057650"/>
          <p14:tracePt t="103430" x="5441950" y="4057650"/>
          <p14:tracePt t="103431" x="5451475" y="4057650"/>
          <p14:tracePt t="103432" x="5461000" y="4057650"/>
          <p14:tracePt t="103434" x="5470525" y="4057650"/>
          <p14:tracePt t="103435" x="5478463" y="4057650"/>
          <p14:tracePt t="103436" x="5478463" y="4067175"/>
          <p14:tracePt t="103438" x="5497513" y="4067175"/>
          <p14:tracePt t="103439" x="5507038" y="4067175"/>
          <p14:tracePt t="103440" x="5514975" y="4076700"/>
          <p14:tracePt t="103443" x="5524500" y="4076700"/>
          <p14:tracePt t="103445" x="5543550" y="4076700"/>
          <p14:tracePt t="103447" x="5551488" y="4086225"/>
          <p14:tracePt t="103449" x="5561013" y="4086225"/>
          <p14:tracePt t="103450" x="5570538" y="4086225"/>
          <p14:tracePt t="103452" x="5580063" y="4086225"/>
          <p14:tracePt t="103455" x="5580063" y="4094163"/>
          <p14:tracePt t="103456" x="5588000" y="4094163"/>
          <p14:tracePt t="103458" x="5597525" y="4094163"/>
          <p14:tracePt t="103459" x="5607050" y="4094163"/>
          <p14:tracePt t="103461" x="5616575" y="4103688"/>
          <p14:tracePt t="103464" x="5624513" y="4103688"/>
          <p14:tracePt t="103465" x="5634038" y="4103688"/>
          <p14:tracePt t="103468" x="5634038" y="4113213"/>
          <p14:tracePt t="103469" x="5643563" y="4113213"/>
          <p14:tracePt t="103470" x="5653088" y="4113213"/>
          <p14:tracePt t="103472" x="5661025" y="4113213"/>
          <p14:tracePt t="103474" x="5670550" y="4113213"/>
          <p14:tracePt t="103477" x="5680075" y="4113213"/>
          <p14:tracePt t="103481" x="5688013" y="4113213"/>
          <p14:tracePt t="103483" x="5697538" y="4122738"/>
          <p14:tracePt t="103486" x="5707063" y="4122738"/>
          <p14:tracePt t="103489" x="5716588" y="4122738"/>
          <p14:tracePt t="103492" x="5724525" y="4122738"/>
          <p14:tracePt t="103496" x="5734050" y="4122738"/>
          <p14:tracePt t="103499" x="5734050" y="4130675"/>
          <p14:tracePt t="103575" x="5743575" y="4130675"/>
          <p14:tracePt t="103858" x="5734050" y="4130675"/>
          <p14:tracePt t="103861" x="5734050" y="4122738"/>
          <p14:tracePt t="103869" x="5724525" y="4122738"/>
          <p14:tracePt t="103906" x="5716588" y="4122738"/>
          <p14:tracePt t="104370" x="5707063" y="4122738"/>
          <p14:tracePt t="104374" x="5707063" y="4113213"/>
          <p14:tracePt t="104390" x="5697538" y="4113213"/>
          <p14:tracePt t="104440" x="5697538" y="4103688"/>
          <p14:tracePt t="104443" x="5688013" y="4103688"/>
          <p14:tracePt t="104454" x="5680075" y="4103688"/>
          <p14:tracePt t="104456" x="5680075" y="4094163"/>
          <p14:tracePt t="104461" x="5670550" y="4094163"/>
          <p14:tracePt t="104463" x="5661025" y="4094163"/>
          <p14:tracePt t="104465" x="5661025" y="4086225"/>
          <p14:tracePt t="104466" x="5653088" y="4086225"/>
          <p14:tracePt t="104474" x="5643563" y="4086225"/>
          <p14:tracePt t="104478" x="5643563" y="4076700"/>
          <p14:tracePt t="104489" x="5634038" y="4076700"/>
          <p14:tracePt t="104515" x="5624513" y="4076700"/>
          <p14:tracePt t="104533" x="5616575" y="4076700"/>
          <p14:tracePt t="104539" x="5607050" y="4067175"/>
          <p14:tracePt t="104543" x="5597525" y="4067175"/>
          <p14:tracePt t="104546" x="5588000" y="4067175"/>
          <p14:tracePt t="104557" x="5580063" y="4067175"/>
          <p14:tracePt t="104559" x="5570538" y="4067175"/>
          <p14:tracePt t="104563" x="5561013" y="4057650"/>
          <p14:tracePt t="104569" x="5551488" y="4057650"/>
          <p14:tracePt t="104576" x="5543550" y="4057650"/>
          <p14:tracePt t="105938" x="5551488" y="4057650"/>
          <p14:tracePt t="105945" x="5561013" y="4057650"/>
          <p14:tracePt t="105958" x="5570538" y="4057650"/>
          <p14:tracePt t="105970" x="5580063" y="4057650"/>
          <p14:tracePt t="106052" x="5580063" y="4067175"/>
          <p14:tracePt t="106056" x="5588000" y="4067175"/>
          <p14:tracePt t="106068" x="5597525" y="4067175"/>
          <p14:tracePt t="106075" x="5597525" y="4076700"/>
          <p14:tracePt t="106100" x="5607050" y="4076700"/>
          <p14:tracePt t="107287" x="5597525" y="4076700"/>
          <p14:tracePt t="107293" x="5588000" y="4076700"/>
          <p14:tracePt t="107299" x="5580063" y="4076700"/>
          <p14:tracePt t="107302" x="5570538" y="4076700"/>
          <p14:tracePt t="107307" x="5551488" y="4076700"/>
          <p14:tracePt t="107309" x="5543550" y="4076700"/>
          <p14:tracePt t="107312" x="5534025" y="4076700"/>
          <p14:tracePt t="107316" x="5514975" y="4076700"/>
          <p14:tracePt t="107323" x="5497513" y="4076700"/>
          <p14:tracePt t="107325" x="5478463" y="4076700"/>
          <p14:tracePt t="107327" x="5470525" y="4076700"/>
          <p14:tracePt t="107329" x="5461000" y="4076700"/>
          <p14:tracePt t="107330" x="5441950" y="4067175"/>
          <p14:tracePt t="107331" x="5434013" y="4067175"/>
          <p14:tracePt t="107333" x="5424488" y="4067175"/>
          <p14:tracePt t="107336" x="5405438" y="4067175"/>
          <p14:tracePt t="107338" x="5397500" y="4067175"/>
          <p14:tracePt t="107339" x="5387975" y="4067175"/>
          <p14:tracePt t="107340" x="5378450" y="4067175"/>
          <p14:tracePt t="107342" x="5360988" y="4057650"/>
          <p14:tracePt t="107344" x="5341938" y="4057650"/>
          <p14:tracePt t="107347" x="5324475" y="4057650"/>
          <p14:tracePt t="107348" x="5324475" y="4049713"/>
          <p14:tracePt t="107349" x="5305425" y="4049713"/>
          <p14:tracePt t="107351" x="5287963" y="4049713"/>
          <p14:tracePt t="107353" x="5260975" y="4040188"/>
          <p14:tracePt t="107355" x="5241925" y="4040188"/>
          <p14:tracePt t="107356" x="5241925" y="4030663"/>
          <p14:tracePt t="107357" x="5232400" y="4030663"/>
          <p14:tracePt t="107358" x="5214938" y="4030663"/>
          <p14:tracePt t="107359" x="5205413" y="4021138"/>
          <p14:tracePt t="107360" x="5195888" y="4021138"/>
          <p14:tracePt t="107361" x="5168900" y="4021138"/>
          <p14:tracePt t="107362" x="5159375" y="4013200"/>
          <p14:tracePt t="107364" x="5141913" y="4013200"/>
          <p14:tracePt t="107365" x="5132388" y="4003675"/>
          <p14:tracePt t="107366" x="5122863" y="4003675"/>
          <p14:tracePt t="107367" x="5105400" y="4003675"/>
          <p14:tracePt t="107368" x="5086350" y="3994150"/>
          <p14:tracePt t="107371" x="5049838" y="3994150"/>
          <p14:tracePt t="107372" x="5032375" y="3994150"/>
          <p14:tracePt t="107373" x="5014913" y="3994150"/>
          <p14:tracePt t="107374" x="5005388" y="3984625"/>
          <p14:tracePt t="107375" x="4995863" y="3984625"/>
          <p14:tracePt t="107376" x="4986338" y="3976688"/>
          <p14:tracePt t="107377" x="4968875" y="3976688"/>
          <p14:tracePt t="107378" x="4959350" y="3976688"/>
          <p14:tracePt t="107379" x="4949825" y="3976688"/>
          <p14:tracePt t="107380" x="4932363" y="3967163"/>
          <p14:tracePt t="107380" x="4913313" y="3967163"/>
          <p14:tracePt t="107383" x="4895850" y="3957638"/>
          <p14:tracePt t="107384" x="4886325" y="3957638"/>
          <p14:tracePt t="107385" x="4876800" y="3957638"/>
          <p14:tracePt t="107386" x="4868863" y="3957638"/>
          <p14:tracePt t="107387" x="4859338" y="3948113"/>
          <p14:tracePt t="107388" x="4849813" y="3948113"/>
          <p14:tracePt t="107389" x="4832350" y="3948113"/>
          <p14:tracePt t="107390" x="4822825" y="3940175"/>
          <p14:tracePt t="107392" x="4813300" y="3940175"/>
          <p14:tracePt t="107393" x="4803775" y="3940175"/>
          <p14:tracePt t="107394" x="4795838" y="3930650"/>
          <p14:tracePt t="107395" x="4786313" y="3930650"/>
          <p14:tracePt t="107396" x="4776788" y="3930650"/>
          <p14:tracePt t="107397" x="4767263" y="3930650"/>
          <p14:tracePt t="107398" x="4759325" y="3930650"/>
          <p14:tracePt t="107399" x="4759325" y="3921125"/>
          <p14:tracePt t="107400" x="4749800" y="3921125"/>
          <p14:tracePt t="107401" x="4740275" y="3921125"/>
          <p14:tracePt t="107402" x="4730750" y="3921125"/>
          <p14:tracePt t="107403" x="4722813" y="3921125"/>
          <p14:tracePt t="107404" x="4713288" y="3921125"/>
          <p14:tracePt t="107407" x="4703763" y="3911600"/>
          <p14:tracePt t="107408" x="4695825" y="3911600"/>
          <p14:tracePt t="107409" x="4686300" y="3911600"/>
          <p14:tracePt t="107410" x="4676775" y="3903663"/>
          <p14:tracePt t="107412" x="4667250" y="3903663"/>
          <p14:tracePt t="107413" x="4659313" y="3903663"/>
          <p14:tracePt t="107415" x="4659313" y="3894138"/>
          <p14:tracePt t="107416" x="4649788" y="3894138"/>
          <p14:tracePt t="107419" x="4630738" y="3894138"/>
          <p14:tracePt t="107420" x="4630738" y="3884613"/>
          <p14:tracePt t="107422" x="4622800" y="3884613"/>
          <p14:tracePt t="107423" x="4613275" y="3884613"/>
          <p14:tracePt t="107425" x="4603750" y="3884613"/>
          <p14:tracePt t="107426" x="4603750" y="3875088"/>
          <p14:tracePt t="107431" x="4594225" y="3875088"/>
          <p14:tracePt t="107434" x="4586288" y="3875088"/>
          <p14:tracePt t="107437" x="4576763" y="3875088"/>
          <p14:tracePt t="107440" x="4567238" y="3875088"/>
          <p14:tracePt t="107441" x="4567238" y="3867150"/>
          <p14:tracePt t="107443" x="4557713" y="3867150"/>
          <p14:tracePt t="107445" x="4549775" y="3867150"/>
          <p14:tracePt t="107448" x="4549775" y="3857625"/>
          <p14:tracePt t="107450" x="4540250" y="3857625"/>
          <p14:tracePt t="107452" x="4530725" y="3857625"/>
          <p14:tracePt t="107454" x="4521200" y="3848100"/>
          <p14:tracePt t="107457" x="4513263" y="3848100"/>
          <p14:tracePt t="107459" x="4503738" y="3848100"/>
          <p14:tracePt t="107461" x="4503738" y="3840163"/>
          <p14:tracePt t="107462" x="4494213" y="3840163"/>
          <p14:tracePt t="107469" x="4484688" y="3830638"/>
          <p14:tracePt t="107471" x="4476750" y="3830638"/>
          <p14:tracePt t="107474" x="4467225" y="3830638"/>
          <p14:tracePt t="107475" x="4457700" y="3830638"/>
          <p14:tracePt t="107478" x="4457700" y="3821113"/>
          <p14:tracePt t="107479" x="4448175" y="3821113"/>
          <p14:tracePt t="107484" x="4440238" y="3821113"/>
          <p14:tracePt t="107487" x="4430713" y="3821113"/>
          <p14:tracePt t="107489" x="4421188" y="3821113"/>
          <p14:tracePt t="107491" x="4413250" y="3821113"/>
          <p14:tracePt t="107493" x="4413250" y="3811588"/>
          <p14:tracePt t="107495" x="4403725" y="3811588"/>
          <p14:tracePt t="107497" x="4394200" y="3811588"/>
          <p14:tracePt t="107500" x="4394200" y="3803650"/>
          <p14:tracePt t="107504" x="4384675" y="3803650"/>
          <p14:tracePt t="107506" x="4376738" y="3803650"/>
          <p14:tracePt t="107509" x="4367213" y="3794125"/>
          <p14:tracePt t="107513" x="4357688" y="3794125"/>
          <p14:tracePt t="107515" x="4348163" y="3794125"/>
          <p14:tracePt t="107517" x="4348163" y="3784600"/>
          <p14:tracePt t="107519" x="4340225" y="3784600"/>
          <p14:tracePt t="107522" x="4330700" y="3775075"/>
          <p14:tracePt t="107524" x="4321175" y="3775075"/>
          <p14:tracePt t="107525" x="4311650" y="3775075"/>
          <p14:tracePt t="107527" x="4303713" y="3775075"/>
          <p14:tracePt t="107528" x="4303713" y="3767138"/>
          <p14:tracePt t="107529" x="4284663" y="3767138"/>
          <p14:tracePt t="107531" x="4275138" y="3767138"/>
          <p14:tracePt t="107534" x="4267200" y="3767138"/>
          <p14:tracePt t="107535" x="4257675" y="3757613"/>
          <p14:tracePt t="107536" x="4248150" y="3757613"/>
          <p14:tracePt t="107538" x="4238625" y="3757613"/>
          <p14:tracePt t="107539" x="4230688" y="3748088"/>
          <p14:tracePt t="107542" x="4211638" y="3748088"/>
          <p14:tracePt t="107543" x="4202113" y="3738563"/>
          <p14:tracePt t="107545" x="4194175" y="3738563"/>
          <p14:tracePt t="107546" x="4184650" y="3738563"/>
          <p14:tracePt t="107547" x="4175125" y="3730625"/>
          <p14:tracePt t="107549" x="4157663" y="3730625"/>
          <p14:tracePt t="107551" x="4157663" y="3721100"/>
          <p14:tracePt t="107552" x="4148138" y="3721100"/>
          <p14:tracePt t="107553" x="4138613" y="3721100"/>
          <p14:tracePt t="107555" x="4121150" y="3721100"/>
          <p14:tracePt t="107556" x="4121150" y="3711575"/>
          <p14:tracePt t="107557" x="4111625" y="3711575"/>
          <p14:tracePt t="107558" x="4102100" y="3711575"/>
          <p14:tracePt t="107560" x="4094163" y="3702050"/>
          <p14:tracePt t="107563" x="4084638" y="3702050"/>
          <p14:tracePt t="107564" x="4075113" y="3702050"/>
          <p14:tracePt t="107566" x="4065588" y="3702050"/>
          <p14:tracePt t="107568" x="4057650" y="3702050"/>
          <p14:tracePt t="107571" x="4038600" y="3702050"/>
          <p14:tracePt t="107576" x="4038600" y="3694113"/>
          <p14:tracePt t="107580" x="4029075" y="3694113"/>
          <p14:tracePt t="107658" x="4021138" y="3694113"/>
          <p14:tracePt t="107679" x="4021138" y="3684588"/>
          <p14:tracePt t="107683" x="4011613" y="3684588"/>
          <p14:tracePt t="107734" x="4002088" y="3684588"/>
          <p14:tracePt t="107841" x="3992563" y="3684588"/>
          <p14:tracePt t="107849" x="3984625" y="3684588"/>
          <p14:tracePt t="107855" x="3984625" y="3675063"/>
          <p14:tracePt t="107862" x="3975100" y="3675063"/>
          <p14:tracePt t="107864" x="3965575" y="3675063"/>
          <p14:tracePt t="107868" x="3956050" y="3665538"/>
          <p14:tracePt t="107874" x="3948113" y="3665538"/>
          <p14:tracePt t="107880" x="3938588" y="3665538"/>
          <p14:tracePt t="107948" x="3929063" y="3665538"/>
          <p14:tracePt t="108119" x="3919538" y="3665538"/>
          <p14:tracePt t="108124" x="3919538" y="3657600"/>
          <p14:tracePt t="108128" x="3911600" y="3657600"/>
          <p14:tracePt t="108132" x="3902075" y="3657600"/>
          <p14:tracePt t="108138" x="3892550" y="3657600"/>
          <p14:tracePt t="108142" x="3883025" y="3657600"/>
          <p14:tracePt t="108145" x="3875088" y="3657600"/>
          <p14:tracePt t="108151" x="3865563" y="3648075"/>
          <p14:tracePt t="108157" x="3856038" y="3648075"/>
          <p14:tracePt t="108159" x="3846513" y="3648075"/>
          <p14:tracePt t="108162" x="3838575" y="3648075"/>
          <p14:tracePt t="108165" x="3838575" y="3638550"/>
          <p14:tracePt t="108168" x="3829050" y="3638550"/>
          <p14:tracePt t="108172" x="3819525" y="3638550"/>
          <p14:tracePt t="108180" x="3819525" y="3629025"/>
          <p14:tracePt t="108182" x="3810000" y="3629025"/>
          <p14:tracePt t="108188" x="3802063" y="3629025"/>
          <p14:tracePt t="108192" x="3792538" y="3629025"/>
          <p14:tracePt t="108197" x="3783013" y="3621088"/>
          <p14:tracePt t="108204" x="3775075" y="3621088"/>
          <p14:tracePt t="108224" x="3765550" y="3621088"/>
          <p14:tracePt t="108311" x="3756025" y="3621088"/>
          <p14:tracePt t="114460" x="3765550" y="3621088"/>
          <p14:tracePt t="114468" x="3775075" y="3621088"/>
          <p14:tracePt t="114470" x="3775075" y="3629025"/>
          <p14:tracePt t="114472" x="3783013" y="3629025"/>
          <p14:tracePt t="114474" x="3783013" y="3638550"/>
          <p14:tracePt t="114476" x="3792538" y="3638550"/>
          <p14:tracePt t="114477" x="3802063" y="3648075"/>
          <p14:tracePt t="114482" x="3810000" y="3648075"/>
          <p14:tracePt t="114486" x="3810000" y="3657600"/>
          <p14:tracePt t="114487" x="3819525" y="3657600"/>
          <p14:tracePt t="114490" x="3829050" y="3657600"/>
          <p14:tracePt t="114491" x="3829050" y="3665538"/>
          <p14:tracePt t="114494" x="3838575" y="3665538"/>
          <p14:tracePt t="114495" x="3838575" y="3675063"/>
          <p14:tracePt t="114498" x="3846513" y="3675063"/>
          <p14:tracePt t="114501" x="3846513" y="3684588"/>
          <p14:tracePt t="114502" x="3856038" y="3684588"/>
          <p14:tracePt t="114505" x="3865563" y="3684588"/>
          <p14:tracePt t="114507" x="3865563" y="3694113"/>
          <p14:tracePt t="114514" x="3875088" y="3694113"/>
          <p14:tracePt t="114522" x="3875088" y="3702050"/>
          <p14:tracePt t="114524" x="3883025" y="3702050"/>
          <p14:tracePt t="114529" x="3892550" y="3702050"/>
          <p14:tracePt t="114531" x="3892550" y="3711575"/>
          <p14:tracePt t="114537" x="3902075" y="3711575"/>
          <p14:tracePt t="114539" x="3902075" y="3721100"/>
          <p14:tracePt t="114541" x="3911600" y="3721100"/>
          <p14:tracePt t="114544" x="3911600" y="3730625"/>
          <p14:tracePt t="114546" x="3919538" y="3730625"/>
          <p14:tracePt t="114551" x="3919538" y="3738563"/>
          <p14:tracePt t="114553" x="3929063" y="3738563"/>
          <p14:tracePt t="114555" x="3938588" y="3748088"/>
          <p14:tracePt t="114558" x="3948113" y="3748088"/>
          <p14:tracePt t="114560" x="3956050" y="3748088"/>
          <p14:tracePt t="114562" x="3956050" y="3757613"/>
          <p14:tracePt t="114563" x="3965575" y="3757613"/>
          <p14:tracePt t="114565" x="3975100" y="3757613"/>
          <p14:tracePt t="114568" x="3975100" y="3767138"/>
          <p14:tracePt t="114570" x="3984625" y="3767138"/>
          <p14:tracePt t="114572" x="3992563" y="3775075"/>
          <p14:tracePt t="114574" x="4002088" y="3775075"/>
          <p14:tracePt t="114575" x="4011613" y="3775075"/>
          <p14:tracePt t="114576" x="4011613" y="3784600"/>
          <p14:tracePt t="114577" x="4021138" y="3784600"/>
          <p14:tracePt t="114579" x="4029075" y="3784600"/>
          <p14:tracePt t="114580" x="4029075" y="3794125"/>
          <p14:tracePt t="114583" x="4038600" y="3794125"/>
          <p14:tracePt t="114585" x="4048125" y="3803650"/>
          <p14:tracePt t="114587" x="4057650" y="3803650"/>
          <p14:tracePt t="114588" x="4065588" y="3803650"/>
          <p14:tracePt t="114590" x="4075113" y="3803650"/>
          <p14:tracePt t="114591" x="4084638" y="3803650"/>
          <p14:tracePt t="114593" x="4084638" y="3811588"/>
          <p14:tracePt t="114595" x="4094163" y="3821113"/>
          <p14:tracePt t="114597" x="4102100" y="3821113"/>
          <p14:tracePt t="114598" x="4111625" y="3821113"/>
          <p14:tracePt t="114600" x="4121150" y="3830638"/>
          <p14:tracePt t="114602" x="4138613" y="3830638"/>
          <p14:tracePt t="114605" x="4148138" y="3840163"/>
          <p14:tracePt t="114607" x="4157663" y="3848100"/>
          <p14:tracePt t="114608" x="4165600" y="3848100"/>
          <p14:tracePt t="114610" x="4175125" y="3848100"/>
          <p14:tracePt t="114611" x="4184650" y="3857625"/>
          <p14:tracePt t="114613" x="4194175" y="3857625"/>
          <p14:tracePt t="114616" x="4202113" y="3857625"/>
          <p14:tracePt t="114617" x="4211638" y="3857625"/>
          <p14:tracePt t="114619" x="4221163" y="3867150"/>
          <p14:tracePt t="114621" x="4230688" y="3867150"/>
          <p14:tracePt t="114622" x="4238625" y="3875088"/>
          <p14:tracePt t="114623" x="4248150" y="3875088"/>
          <p14:tracePt t="114625" x="4257675" y="3884613"/>
          <p14:tracePt t="114627" x="4267200" y="3884613"/>
          <p14:tracePt t="114628" x="4275138" y="3894138"/>
          <p14:tracePt t="114630" x="4284663" y="3894138"/>
          <p14:tracePt t="114631" x="4294188" y="3894138"/>
          <p14:tracePt t="114632" x="4303713" y="3894138"/>
          <p14:tracePt t="114633" x="4303713" y="3903663"/>
          <p14:tracePt t="114635" x="4311650" y="3903663"/>
          <p14:tracePt t="114637" x="4321175" y="3911600"/>
          <p14:tracePt t="114639" x="4340225" y="3911600"/>
          <p14:tracePt t="114642" x="4357688" y="3911600"/>
          <p14:tracePt t="114645" x="4367213" y="3911600"/>
          <p14:tracePt t="114646" x="4376738" y="3911600"/>
          <p14:tracePt t="114647" x="4376738" y="3921125"/>
          <p14:tracePt t="114649" x="4384675" y="3921125"/>
          <p14:tracePt t="114651" x="4394200" y="3921125"/>
          <p14:tracePt t="114652" x="4403725" y="3921125"/>
          <p14:tracePt t="114654" x="4413250" y="3930650"/>
          <p14:tracePt t="114656" x="4421188" y="3930650"/>
          <p14:tracePt t="114658" x="4430713" y="3930650"/>
          <p14:tracePt t="114660" x="4430713" y="3940175"/>
          <p14:tracePt t="114662" x="4440238" y="3940175"/>
          <p14:tracePt t="114663" x="4448175" y="3940175"/>
          <p14:tracePt t="114665" x="4457700" y="3940175"/>
          <p14:tracePt t="114668" x="4467225" y="3948113"/>
          <p14:tracePt t="114669" x="4476750" y="3948113"/>
          <p14:tracePt t="114671" x="4484688" y="3948113"/>
          <p14:tracePt t="114675" x="4494213" y="3948113"/>
          <p14:tracePt t="114677" x="4503738" y="3957638"/>
          <p14:tracePt t="114679" x="4513263" y="3957638"/>
          <p14:tracePt t="114682" x="4521200" y="3957638"/>
          <p14:tracePt t="114685" x="4530725" y="3957638"/>
          <p14:tracePt t="114687" x="4540250" y="3967163"/>
          <p14:tracePt t="114691" x="4549775" y="3967163"/>
          <p14:tracePt t="114694" x="4557713" y="3967163"/>
          <p14:tracePt t="114695" x="4567238" y="3967163"/>
          <p14:tracePt t="114698" x="4576763" y="3967163"/>
          <p14:tracePt t="114702" x="4594225" y="3967163"/>
          <p14:tracePt t="114704" x="4594225" y="3976688"/>
          <p14:tracePt t="114708" x="4613275" y="3976688"/>
          <p14:tracePt t="114709" x="4622800" y="3984625"/>
          <p14:tracePt t="114712" x="4630738" y="3984625"/>
          <p14:tracePt t="114715" x="4640263" y="3984625"/>
          <p14:tracePt t="114717" x="4640263" y="3994150"/>
          <p14:tracePt t="114721" x="4667250" y="3994150"/>
          <p14:tracePt t="114723" x="4686300" y="4003675"/>
          <p14:tracePt t="114725" x="4695825" y="4003675"/>
          <p14:tracePt t="114727" x="4695825" y="4013200"/>
          <p14:tracePt t="114728" x="4703763" y="4013200"/>
          <p14:tracePt t="114730" x="4713288" y="4013200"/>
          <p14:tracePt t="114732" x="4730750" y="4013200"/>
          <p14:tracePt t="114735" x="4749800" y="4013200"/>
          <p14:tracePt t="114737" x="4759325" y="4013200"/>
          <p14:tracePt t="114740" x="4767263" y="4013200"/>
          <p14:tracePt t="114742" x="4776788" y="4021138"/>
          <p14:tracePt t="114744" x="4786313" y="4021138"/>
          <p14:tracePt t="114746" x="4795838" y="4021138"/>
          <p14:tracePt t="114747" x="4803775" y="4021138"/>
          <p14:tracePt t="114749" x="4813300" y="4030663"/>
          <p14:tracePt t="114754" x="4822825" y="4030663"/>
          <p14:tracePt t="114757" x="4832350" y="4030663"/>
          <p14:tracePt t="114760" x="4840288" y="4040188"/>
          <p14:tracePt t="114763" x="4849813" y="4040188"/>
          <p14:tracePt t="114768" x="4859338" y="4040188"/>
          <p14:tracePt t="114775" x="4859338" y="4049713"/>
          <p14:tracePt t="114776" x="4868863" y="4049713"/>
          <p14:tracePt t="114781" x="4876800" y="4049713"/>
          <p14:tracePt t="114788" x="4886325" y="4049713"/>
          <p14:tracePt t="114793" x="4895850" y="4049713"/>
          <p14:tracePt t="114800" x="4905375" y="4049713"/>
          <p14:tracePt t="114806" x="4913313" y="4049713"/>
          <p14:tracePt t="114813" x="4913313" y="4057650"/>
          <p14:tracePt t="114818" x="4922838" y="4057650"/>
          <p14:tracePt t="114823" x="4932363" y="4057650"/>
          <p14:tracePt t="114829" x="4932363" y="4067175"/>
          <p14:tracePt t="114831" x="4941888" y="4067175"/>
          <p14:tracePt t="114838" x="4949825" y="4067175"/>
          <p14:tracePt t="114844" x="4959350" y="4067175"/>
          <p14:tracePt t="114849" x="4968875" y="4076700"/>
          <p14:tracePt t="114859" x="4978400" y="4086225"/>
          <p14:tracePt t="114864" x="4986338" y="4086225"/>
          <p14:tracePt t="114865" x="4986338" y="4094163"/>
          <p14:tracePt t="114868" x="4995863" y="4094163"/>
          <p14:tracePt t="114871" x="5005388" y="4094163"/>
          <p14:tracePt t="114874" x="5005388" y="4103688"/>
          <p14:tracePt t="114876" x="5014913" y="4103688"/>
          <p14:tracePt t="114880" x="5022850" y="4113213"/>
          <p14:tracePt t="114889" x="5032375" y="4113213"/>
          <p14:tracePt t="114892" x="5032375" y="4122738"/>
          <p14:tracePt t="114955" x="5041900" y="4122738"/>
          <p14:tracePt t="115047" x="5059363" y="4122738"/>
          <p14:tracePt t="115050" x="5068888" y="4122738"/>
          <p14:tracePt t="115054" x="5078413" y="4122738"/>
          <p14:tracePt t="115058" x="5086350" y="4122738"/>
          <p14:tracePt t="115060" x="5095875" y="4122738"/>
          <p14:tracePt t="115062" x="5105400" y="4122738"/>
          <p14:tracePt t="115064" x="5114925" y="4122738"/>
          <p14:tracePt t="115066" x="5122863" y="4122738"/>
          <p14:tracePt t="115071" x="5141913" y="4122738"/>
          <p14:tracePt t="115073" x="5151438" y="4122738"/>
          <p14:tracePt t="115075" x="5159375" y="4122738"/>
          <p14:tracePt t="115077" x="5178425" y="4122738"/>
          <p14:tracePt t="115079" x="5195888" y="4122738"/>
          <p14:tracePt t="115084" x="5205413" y="4122738"/>
          <p14:tracePt t="115087" x="5232400" y="4122738"/>
          <p14:tracePt t="115088" x="5241925" y="4122738"/>
          <p14:tracePt t="115090" x="5251450" y="4122738"/>
          <p14:tracePt t="115094" x="5268913" y="4122738"/>
          <p14:tracePt t="115096" x="5278438" y="4122738"/>
          <p14:tracePt t="115097" x="5287963" y="4122738"/>
          <p14:tracePt t="115099" x="5297488" y="4122738"/>
          <p14:tracePt t="115101" x="5305425" y="4122738"/>
          <p14:tracePt t="115104" x="5314950" y="4122738"/>
          <p14:tracePt t="115106" x="5324475" y="4122738"/>
          <p14:tracePt t="115107" x="5334000" y="4122738"/>
          <p14:tracePt t="115110" x="5341938" y="4122738"/>
          <p14:tracePt t="115110" x="5351463" y="4122738"/>
          <p14:tracePt t="115112" x="5360988" y="4122738"/>
          <p14:tracePt t="115114" x="5368925" y="4122738"/>
          <p14:tracePt t="115116" x="5378450" y="4122738"/>
          <p14:tracePt t="115119" x="5397500" y="4122738"/>
          <p14:tracePt t="115120" x="5405438" y="4122738"/>
          <p14:tracePt t="115121" x="5414963" y="4130675"/>
          <p14:tracePt t="115124" x="5424488" y="4130675"/>
          <p14:tracePt t="115126" x="5434013" y="4130675"/>
          <p14:tracePt t="115127" x="5441950" y="4130675"/>
          <p14:tracePt t="115129" x="5451475" y="4130675"/>
          <p14:tracePt t="115131" x="5461000" y="4130675"/>
          <p14:tracePt t="115134" x="5470525" y="4130675"/>
          <p14:tracePt t="115138" x="5478463" y="4130675"/>
          <p14:tracePt t="115143" x="5487988" y="4130675"/>
          <p14:tracePt t="115683" x="5478463" y="4130675"/>
          <p14:tracePt t="115690" x="5470525" y="4130675"/>
          <p14:tracePt t="115693" x="5461000" y="4130675"/>
          <p14:tracePt t="115696" x="5451475" y="4130675"/>
          <p14:tracePt t="115699" x="5441950" y="4130675"/>
          <p14:tracePt t="115704" x="5434013" y="4130675"/>
          <p14:tracePt t="115706" x="5424488" y="4130675"/>
          <p14:tracePt t="115711" x="5414963" y="4122738"/>
          <p14:tracePt t="115716" x="5405438" y="4122738"/>
          <p14:tracePt t="115720" x="5397500" y="4122738"/>
          <p14:tracePt t="115725" x="5387975" y="4122738"/>
          <p14:tracePt t="115733" x="5378450" y="4122738"/>
          <p14:tracePt t="116145" x="5368925" y="4122738"/>
          <p14:tracePt t="116159" x="5360988" y="4122738"/>
          <p14:tracePt t="116162" x="5351463" y="4122738"/>
          <p14:tracePt t="116166" x="5341938" y="4122738"/>
          <p14:tracePt t="116172" x="5334000" y="4122738"/>
          <p14:tracePt t="116173" x="5324475" y="4122738"/>
          <p14:tracePt t="116175" x="5314950" y="4122738"/>
          <p14:tracePt t="116181" x="5305425" y="4122738"/>
          <p14:tracePt t="116183" x="5297488" y="4122738"/>
          <p14:tracePt t="116189" x="5287963" y="4122738"/>
          <p14:tracePt t="116194" x="5278438" y="4122738"/>
          <p14:tracePt t="116216" x="5268913" y="4122738"/>
          <p14:tracePt t="120342" x="5268913" y="4113213"/>
          <p14:tracePt t="120348" x="5260975" y="4103688"/>
          <p14:tracePt t="120354" x="5251450" y="4103688"/>
          <p14:tracePt t="120357" x="5241925" y="4103688"/>
          <p14:tracePt t="120359" x="5232400" y="4094163"/>
          <p14:tracePt t="120366" x="5224463" y="4094163"/>
          <p14:tracePt t="120370" x="5214938" y="4094163"/>
          <p14:tracePt t="120375" x="5205413" y="4086225"/>
          <p14:tracePt t="120385" x="5195888" y="4086225"/>
          <p14:tracePt t="120389" x="5187950" y="4086225"/>
          <p14:tracePt t="120393" x="5187950" y="4076700"/>
          <p14:tracePt t="120397" x="5178425" y="4076700"/>
          <p14:tracePt t="120402" x="5168900" y="4076700"/>
          <p14:tracePt t="120409" x="5159375" y="4076700"/>
          <p14:tracePt t="120417" x="5151438" y="4076700"/>
          <p14:tracePt t="120420" x="5141913" y="4076700"/>
          <p14:tracePt t="120424" x="5132388" y="4076700"/>
          <p14:tracePt t="120426" x="5122863" y="4076700"/>
          <p14:tracePt t="120428" x="5114925" y="4076700"/>
          <p14:tracePt t="120429" x="5105400" y="4076700"/>
          <p14:tracePt t="120431" x="5105400" y="4067175"/>
          <p14:tracePt t="120435" x="5095875" y="4067175"/>
          <p14:tracePt t="120438" x="5086350" y="4067175"/>
          <p14:tracePt t="120441" x="5078413" y="4067175"/>
          <p14:tracePt t="120444" x="5068888" y="4067175"/>
          <p14:tracePt t="120446" x="5059363" y="4067175"/>
          <p14:tracePt t="120451" x="5049838" y="4067175"/>
          <p14:tracePt t="120454" x="5049838" y="4057650"/>
          <p14:tracePt t="120459" x="5041900" y="4057650"/>
          <p14:tracePt t="120466" x="5032375" y="4057650"/>
          <p14:tracePt t="120471" x="5022850" y="4057650"/>
          <p14:tracePt t="120503" x="5014913" y="4057650"/>
          <p14:tracePt t="120509" x="5005388" y="4057650"/>
          <p14:tracePt t="120510" x="5005388" y="4049713"/>
          <p14:tracePt t="120513" x="4995863" y="4049713"/>
          <p14:tracePt t="120520" x="4986338" y="4049713"/>
          <p14:tracePt t="120522" x="4978400" y="4049713"/>
          <p14:tracePt t="120524" x="4968875" y="4049713"/>
          <p14:tracePt t="120526" x="4959350" y="4049713"/>
          <p14:tracePt t="120529" x="4949825" y="4049713"/>
          <p14:tracePt t="120530" x="4941888" y="4049713"/>
          <p14:tracePt t="120534" x="4932363" y="4049713"/>
          <p14:tracePt t="120537" x="4922838" y="4040188"/>
          <p14:tracePt t="120538" x="4913313" y="4040188"/>
          <p14:tracePt t="120539" x="4905375" y="4040188"/>
          <p14:tracePt t="120542" x="4895850" y="4040188"/>
          <p14:tracePt t="120545" x="4886325" y="4040188"/>
          <p14:tracePt t="120547" x="4876800" y="4040188"/>
          <p14:tracePt t="120549" x="4868863" y="4040188"/>
          <p14:tracePt t="120550" x="4859338" y="4040188"/>
          <p14:tracePt t="120552" x="4849813" y="4040188"/>
          <p14:tracePt t="120553" x="4840288" y="4040188"/>
          <p14:tracePt t="120554" x="4840288" y="4030663"/>
          <p14:tracePt t="120557" x="4832350" y="4030663"/>
          <p14:tracePt t="120558" x="4822825" y="4030663"/>
          <p14:tracePt t="120560" x="4813300" y="4030663"/>
          <p14:tracePt t="120561" x="4803775" y="4030663"/>
          <p14:tracePt t="120563" x="4795838" y="4030663"/>
          <p14:tracePt t="120564" x="4786313" y="4021138"/>
          <p14:tracePt t="120567" x="4776788" y="4021138"/>
          <p14:tracePt t="120569" x="4767263" y="4021138"/>
          <p14:tracePt t="120570" x="4759325" y="4021138"/>
          <p14:tracePt t="120572" x="4749800" y="4021138"/>
          <p14:tracePt t="120574" x="4740275" y="4021138"/>
          <p14:tracePt t="120576" x="4730750" y="4021138"/>
          <p14:tracePt t="120579" x="4722813" y="4021138"/>
          <p14:tracePt t="120581" x="4713288" y="4021138"/>
          <p14:tracePt t="120582" x="4703763" y="4013200"/>
          <p14:tracePt t="120584" x="4695825" y="4013200"/>
          <p14:tracePt t="120586" x="4686300" y="4013200"/>
          <p14:tracePt t="120588" x="4676775" y="4013200"/>
          <p14:tracePt t="120592" x="4659313" y="4003675"/>
          <p14:tracePt t="120595" x="4649788" y="4003675"/>
          <p14:tracePt t="120597" x="4640263" y="4003675"/>
          <p14:tracePt t="120598" x="4630738" y="4003675"/>
          <p14:tracePt t="120600" x="4622800" y="4003675"/>
          <p14:tracePt t="120602" x="4613275" y="4003675"/>
          <p14:tracePt t="120603" x="4613275" y="3994150"/>
          <p14:tracePt t="120604" x="4603750" y="3994150"/>
          <p14:tracePt t="120606" x="4594225" y="3994150"/>
          <p14:tracePt t="120607" x="4586288" y="3994150"/>
          <p14:tracePt t="120609" x="4576763" y="3984625"/>
          <p14:tracePt t="120610" x="4567238" y="3984625"/>
          <p14:tracePt t="120611" x="4557713" y="3984625"/>
          <p14:tracePt t="120614" x="4540250" y="3984625"/>
          <p14:tracePt t="120616" x="4521200" y="3984625"/>
          <p14:tracePt t="120617" x="4521200" y="3976688"/>
          <p14:tracePt t="120619" x="4513263" y="3976688"/>
          <p14:tracePt t="120619" x="4503738" y="3976688"/>
          <p14:tracePt t="120620" x="4494213" y="3976688"/>
          <p14:tracePt t="120621" x="4484688" y="3967163"/>
          <p14:tracePt t="120623" x="4476750" y="3967163"/>
          <p14:tracePt t="120624" x="4467225" y="3967163"/>
          <p14:tracePt t="120625" x="4457700" y="3967163"/>
          <p14:tracePt t="120626" x="4448175" y="3967163"/>
          <p14:tracePt t="120627" x="4440238" y="3967163"/>
          <p14:tracePt t="120628" x="4430713" y="3967163"/>
          <p14:tracePt t="120630" x="4413250" y="3967163"/>
          <p14:tracePt t="120631" x="4403725" y="3957638"/>
          <p14:tracePt t="120632" x="4394200" y="3957638"/>
          <p14:tracePt t="120634" x="4367213" y="3948113"/>
          <p14:tracePt t="120636" x="4348163" y="3948113"/>
          <p14:tracePt t="120637" x="4340225" y="3948113"/>
          <p14:tracePt t="120638" x="4330700" y="3940175"/>
          <p14:tracePt t="120639" x="4321175" y="3940175"/>
          <p14:tracePt t="120640" x="4303713" y="3940175"/>
          <p14:tracePt t="120641" x="4284663" y="3940175"/>
          <p14:tracePt t="120643" x="4267200" y="3930650"/>
          <p14:tracePt t="120644" x="4248150" y="3930650"/>
          <p14:tracePt t="120645" x="4238625" y="3930650"/>
          <p14:tracePt t="120646" x="4230688" y="3930650"/>
          <p14:tracePt t="120647" x="4221163" y="3921125"/>
          <p14:tracePt t="120648" x="4211638" y="3921125"/>
          <p14:tracePt t="120649" x="4202113" y="3921125"/>
          <p14:tracePt t="120650" x="4184650" y="3911600"/>
          <p14:tracePt t="120651" x="4175125" y="3911600"/>
          <p14:tracePt t="120653" x="4148138" y="3911600"/>
          <p14:tracePt t="120654" x="4148138" y="3903663"/>
          <p14:tracePt t="120655" x="4138613" y="3903663"/>
          <p14:tracePt t="120656" x="4121150" y="3903663"/>
          <p14:tracePt t="120658" x="4102100" y="3903663"/>
          <p14:tracePt t="120659" x="4094163" y="3894138"/>
          <p14:tracePt t="120660" x="4084638" y="3894138"/>
          <p14:tracePt t="120662" x="4065588" y="3894138"/>
          <p14:tracePt t="120664" x="4048125" y="3884613"/>
          <p14:tracePt t="120666" x="4038600" y="3884613"/>
          <p14:tracePt t="120668" x="4021138" y="3884613"/>
          <p14:tracePt t="120670" x="4011613" y="3884613"/>
          <p14:tracePt t="120671" x="4002088" y="3884613"/>
          <p14:tracePt t="120672" x="3992563" y="3884613"/>
          <p14:tracePt t="120674" x="3975100" y="3884613"/>
          <p14:tracePt t="120676" x="3965575" y="3875088"/>
          <p14:tracePt t="120679" x="3956050" y="3875088"/>
          <p14:tracePt t="120680" x="3948113" y="3875088"/>
          <p14:tracePt t="120682" x="3938588" y="3867150"/>
          <p14:tracePt t="120684" x="3929063" y="3867150"/>
          <p14:tracePt t="120686" x="3919538" y="3867150"/>
          <p14:tracePt t="120687" x="3911600" y="3867150"/>
          <p14:tracePt t="120690" x="3911600" y="3857625"/>
          <p14:tracePt t="120691" x="3902075" y="3857625"/>
          <p14:tracePt t="120693" x="3892550" y="3857625"/>
          <p14:tracePt t="120695" x="3883025" y="3857625"/>
          <p14:tracePt t="120697" x="3875088" y="3857625"/>
          <p14:tracePt t="120698" x="3875088" y="3848100"/>
          <p14:tracePt t="120700" x="3865563" y="3848100"/>
          <p14:tracePt t="120702" x="3856038" y="3848100"/>
          <p14:tracePt t="120705" x="3846513" y="3848100"/>
          <p14:tracePt t="120707" x="3846513" y="3840163"/>
          <p14:tracePt t="120708" x="3838575" y="3840163"/>
          <p14:tracePt t="120710" x="3829050" y="3840163"/>
          <p14:tracePt t="120712" x="3819525" y="3840163"/>
          <p14:tracePt t="120714" x="3810000" y="3830638"/>
          <p14:tracePt t="120716" x="3802063" y="3830638"/>
          <p14:tracePt t="120721" x="3792538" y="3830638"/>
          <p14:tracePt t="120722" x="3783013" y="3830638"/>
          <p14:tracePt t="120725" x="3775075" y="3830638"/>
          <p14:tracePt t="120727" x="3765550" y="3830638"/>
          <p14:tracePt t="120730" x="3756025" y="3830638"/>
          <p14:tracePt t="120732" x="3746500" y="3821113"/>
          <p14:tracePt t="120737" x="3738563" y="3821113"/>
          <p14:tracePt t="120740" x="3729038" y="3811588"/>
          <p14:tracePt t="120742" x="3719513" y="3811588"/>
          <p14:tracePt t="120745" x="3709988" y="3811588"/>
          <p14:tracePt t="120747" x="3702050" y="3803650"/>
          <p14:tracePt t="120749" x="3692525" y="3803650"/>
          <p14:tracePt t="120753" x="3683000" y="3794125"/>
          <p14:tracePt t="120756" x="3673475" y="3794125"/>
          <p14:tracePt t="120759" x="3665538" y="3794125"/>
          <p14:tracePt t="120760" x="3665538" y="3784600"/>
          <p14:tracePt t="120761" x="3656013" y="3784600"/>
          <p14:tracePt t="120763" x="3646488" y="3784600"/>
          <p14:tracePt t="120765" x="3646488" y="3775075"/>
          <p14:tracePt t="120767" x="3636963" y="3775075"/>
          <p14:tracePt t="120769" x="3629025" y="3775075"/>
          <p14:tracePt t="120771" x="3619500" y="3775075"/>
          <p14:tracePt t="120772" x="3609975" y="3775075"/>
          <p14:tracePt t="120774" x="3600450" y="3775075"/>
          <p14:tracePt t="120776" x="3592513" y="3775075"/>
          <p14:tracePt t="120779" x="3582988" y="3767138"/>
          <p14:tracePt t="120781" x="3573463" y="3767138"/>
          <p14:tracePt t="120782" x="3563938" y="3767138"/>
          <p14:tracePt t="120783" x="3556000" y="3757613"/>
          <p14:tracePt t="120785" x="3546475" y="3757613"/>
          <p14:tracePt t="120787" x="3536950" y="3757613"/>
          <p14:tracePt t="120789" x="3536950" y="3748088"/>
          <p14:tracePt t="120791" x="3527425" y="3748088"/>
          <p14:tracePt t="120792" x="3519488" y="3748088"/>
          <p14:tracePt t="120794" x="3509963" y="3748088"/>
          <p14:tracePt t="120795" x="3509963" y="3738563"/>
          <p14:tracePt t="120796" x="3500438" y="3738563"/>
          <p14:tracePt t="120798" x="3490913" y="3738563"/>
          <p14:tracePt t="120800" x="3482975" y="3738563"/>
          <p14:tracePt t="120804" x="3473450" y="3738563"/>
          <p14:tracePt t="120806" x="3473450" y="3730625"/>
          <p14:tracePt t="120807" x="3463925" y="3730625"/>
          <p14:tracePt t="120811" x="3455988" y="3730625"/>
          <p14:tracePt t="120814" x="3446463" y="3730625"/>
          <p14:tracePt t="120821" x="3436938" y="3721100"/>
          <p14:tracePt t="120890" x="3446463" y="3721100"/>
          <p14:tracePt t="120898" x="3455988" y="3721100"/>
          <p14:tracePt t="120901" x="3463925" y="3711575"/>
          <p14:tracePt t="120906" x="3473450" y="3711575"/>
          <p14:tracePt t="120910" x="3482975" y="3702050"/>
          <p14:tracePt t="120915" x="3490913" y="3702050"/>
          <p14:tracePt t="120920" x="3500438" y="3702050"/>
          <p14:tracePt t="120923" x="3509963" y="3694113"/>
          <p14:tracePt t="120928" x="3519488" y="3694113"/>
          <p14:tracePt t="120933" x="3527425" y="3694113"/>
          <p14:tracePt t="120940" x="3527425" y="3684588"/>
          <p14:tracePt t="120944" x="3536950" y="3684588"/>
          <p14:tracePt t="120959" x="3556000" y="3675063"/>
          <p14:tracePt t="120978" x="3563938" y="3665538"/>
          <p14:tracePt t="121139" x="3563938" y="3657600"/>
          <p14:tracePt t="121181" x="3573463" y="3648075"/>
          <p14:tracePt t="121222" x="3573463" y="3638550"/>
          <p14:tracePt t="121232" x="3582988" y="3638550"/>
          <p14:tracePt t="121282" x="3582988" y="3629025"/>
          <p14:tracePt t="121301" x="3582988" y="3621088"/>
          <p14:tracePt t="121324" x="3582988" y="3611563"/>
          <p14:tracePt t="121333" x="3582988" y="3602038"/>
          <p14:tracePt t="121335" x="3592513" y="3602038"/>
          <p14:tracePt t="121342" x="3600450" y="3592513"/>
          <p14:tracePt t="121352" x="3609975" y="3584575"/>
          <p14:tracePt t="121356" x="3619500" y="3584575"/>
          <p14:tracePt t="121414" x="3629025" y="3575050"/>
          <p14:tracePt t="121450" x="3629025" y="3565525"/>
          <p14:tracePt t="121568" x="3636963" y="3565525"/>
          <p14:tracePt t="121735" x="3636963" y="3556000"/>
          <p14:tracePt t="121740" x="3646488" y="3556000"/>
          <p14:tracePt t="121752" x="3656013" y="3556000"/>
          <p14:tracePt t="121756" x="3656013" y="3548063"/>
          <p14:tracePt t="121761" x="3665538" y="3548063"/>
          <p14:tracePt t="121774" x="3673475" y="3548063"/>
          <p14:tracePt t="121783" x="3673475" y="3538538"/>
          <p14:tracePt t="121790" x="3683000" y="3538538"/>
          <p14:tracePt t="121926" x="3673475" y="3538538"/>
          <p14:tracePt t="121932" x="3665538" y="3538538"/>
          <p14:tracePt t="121939" x="3656013" y="3538538"/>
          <p14:tracePt t="121944" x="3646488" y="3538538"/>
          <p14:tracePt t="121954" x="3636963" y="3538538"/>
          <p14:tracePt t="121957" x="3629025" y="3538538"/>
          <p14:tracePt t="121960" x="3619500" y="3548063"/>
          <p14:tracePt t="121964" x="3609975" y="3548063"/>
          <p14:tracePt t="121966" x="3600450" y="3548063"/>
          <p14:tracePt t="121971" x="3592513" y="3556000"/>
          <p14:tracePt t="121987" x="3500438" y="3565525"/>
          <p14:tracePt t="121992" x="3455988" y="3575050"/>
          <p14:tracePt t="121995" x="3436938" y="3575050"/>
          <p14:tracePt t="121996" x="3427413" y="3575050"/>
          <p14:tracePt t="121998" x="3409950" y="3575050"/>
          <p14:tracePt t="121999" x="3400425" y="3575050"/>
          <p14:tracePt t="122002" x="3373438" y="3575050"/>
          <p14:tracePt t="122004" x="3363913" y="3584575"/>
          <p14:tracePt t="122005" x="3354388" y="3584575"/>
          <p14:tracePt t="122006" x="3346450" y="3584575"/>
          <p14:tracePt t="122008" x="3336925" y="3584575"/>
          <p14:tracePt t="122011" x="3317875" y="3584575"/>
          <p14:tracePt t="122013" x="3309938" y="3584575"/>
          <p14:tracePt t="122014" x="3300413" y="3584575"/>
          <p14:tracePt t="122016" x="3281363" y="3584575"/>
          <p14:tracePt t="122019" x="3263900" y="3592513"/>
          <p14:tracePt t="122022" x="3254375" y="3592513"/>
          <p14:tracePt t="122024" x="3244850" y="3592513"/>
          <p14:tracePt t="122025" x="3236913" y="3592513"/>
          <p14:tracePt t="122026" x="3227388" y="3592513"/>
          <p14:tracePt t="122028" x="3217863" y="3592513"/>
          <p14:tracePt t="122029" x="3208338" y="3592513"/>
          <p14:tracePt t="122032" x="3200400" y="3592513"/>
          <p14:tracePt t="122034" x="3190875" y="3592513"/>
          <p14:tracePt t="122035" x="3171825" y="3592513"/>
          <p14:tracePt t="122037" x="3163888" y="3592513"/>
          <p14:tracePt t="122038" x="3154363" y="3592513"/>
          <p14:tracePt t="122041" x="3144838" y="3592513"/>
          <p14:tracePt t="122042" x="3136900" y="3592513"/>
          <p14:tracePt t="122044" x="3127375" y="3592513"/>
          <p14:tracePt t="122045" x="3117850" y="3602038"/>
          <p14:tracePt t="122047" x="3108325" y="3602038"/>
          <p14:tracePt t="122048" x="3100388" y="3602038"/>
          <p14:tracePt t="122052" x="3090863" y="3602038"/>
          <p14:tracePt t="122054" x="3081338" y="3602038"/>
          <p14:tracePt t="122056" x="3071813" y="3602038"/>
          <p14:tracePt t="122058" x="3063875" y="3602038"/>
          <p14:tracePt t="122060" x="3054350" y="3611563"/>
          <p14:tracePt t="122064" x="3044825" y="3611563"/>
          <p14:tracePt t="122072" x="3035300" y="3611563"/>
          <p14:tracePt t="122077" x="3027363" y="3611563"/>
          <p14:tracePt t="122091" x="3017838" y="3611563"/>
          <p14:tracePt t="122119" x="3008313" y="3611563"/>
          <p14:tracePt t="122256" x="3017838" y="3611563"/>
          <p14:tracePt t="122260" x="3027363" y="3611563"/>
          <p14:tracePt t="122263" x="3035300" y="3611563"/>
          <p14:tracePt t="122270" x="3044825" y="3611563"/>
          <p14:tracePt t="122272" x="3054350" y="3611563"/>
          <p14:tracePt t="122274" x="3063875" y="3611563"/>
          <p14:tracePt t="122276" x="3071813" y="3611563"/>
          <p14:tracePt t="122278" x="3081338" y="3611563"/>
          <p14:tracePt t="122280" x="3090863" y="3611563"/>
          <p14:tracePt t="122287" x="3117850" y="3611563"/>
          <p14:tracePt t="122290" x="3144838" y="3611563"/>
          <p14:tracePt t="122294" x="3154363" y="3611563"/>
          <p14:tracePt t="122296" x="3163888" y="3611563"/>
          <p14:tracePt t="122298" x="3190875" y="3611563"/>
          <p14:tracePt t="122305" x="3217863" y="3611563"/>
          <p14:tracePt t="122307" x="3236913" y="3611563"/>
          <p14:tracePt t="122309" x="3244850" y="3611563"/>
          <p14:tracePt t="122312" x="3273425" y="3611563"/>
          <p14:tracePt t="122314" x="3281363" y="3611563"/>
          <p14:tracePt t="122316" x="3290888" y="3611563"/>
          <p14:tracePt t="122319" x="3300413" y="3611563"/>
          <p14:tracePt t="122320" x="3309938" y="3611563"/>
          <p14:tracePt t="122321" x="3317875" y="3611563"/>
          <p14:tracePt t="122323" x="3336925" y="3611563"/>
          <p14:tracePt t="122326" x="3346450" y="3611563"/>
          <p14:tracePt t="122329" x="3354388" y="3611563"/>
          <p14:tracePt t="122330" x="3363913" y="3611563"/>
          <p14:tracePt t="122334" x="3373438" y="3611563"/>
          <p14:tracePt t="122336" x="3382963" y="3611563"/>
          <p14:tracePt t="122339" x="3390900" y="3611563"/>
          <p14:tracePt t="122341" x="3400425" y="3611563"/>
          <p14:tracePt t="122345" x="3409950" y="3611563"/>
          <p14:tracePt t="122348" x="3419475" y="3611563"/>
          <p14:tracePt t="122354" x="3419475" y="3602038"/>
          <p14:tracePt t="122358" x="3427413" y="3602038"/>
          <p14:tracePt t="122362" x="3427413" y="3592513"/>
          <p14:tracePt t="122368" x="3436938" y="3592513"/>
          <p14:tracePt t="122370" x="3436938" y="3584575"/>
          <p14:tracePt t="122379" x="3436938" y="3575050"/>
          <p14:tracePt t="122396" x="3436938" y="3565525"/>
          <p14:tracePt t="122403" x="3446463" y="3565525"/>
          <p14:tracePt t="122415" x="3446463" y="3556000"/>
          <p14:tracePt t="122430" x="3446463" y="3548063"/>
          <p14:tracePt t="122450" x="3446463" y="3538538"/>
          <p14:tracePt t="122472" x="3455988" y="3538538"/>
          <p14:tracePt t="122488" x="3455988" y="3529013"/>
          <p14:tracePt t="122558" x="3463925" y="3529013"/>
          <p14:tracePt t="122569" x="3463925" y="3519488"/>
          <p14:tracePt t="122586" x="3473450" y="3519488"/>
          <p14:tracePt t="122596" x="3482975" y="3519488"/>
          <p14:tracePt t="122600" x="3482975" y="3511550"/>
          <p14:tracePt t="122603" x="3490913" y="3511550"/>
          <p14:tracePt t="122610" x="3500438" y="3511550"/>
          <p14:tracePt t="122625" x="3509963" y="3511550"/>
          <p14:tracePt t="122645" x="3519488" y="3511550"/>
          <p14:tracePt t="122659" x="3527425" y="3511550"/>
          <p14:tracePt t="122665" x="3536950" y="3511550"/>
          <p14:tracePt t="122673" x="3546475" y="3511550"/>
          <p14:tracePt t="122675" x="3556000" y="3511550"/>
          <p14:tracePt t="122680" x="3563938" y="3511550"/>
          <p14:tracePt t="122684" x="3573463" y="3511550"/>
          <p14:tracePt t="122693" x="3582988" y="3511550"/>
          <p14:tracePt t="122699" x="3592513" y="3511550"/>
          <p14:tracePt t="122711" x="3600450" y="3511550"/>
          <p14:tracePt t="122770" x="3592513" y="3511550"/>
          <p14:tracePt t="122777" x="3582988" y="3511550"/>
          <p14:tracePt t="122781" x="3573463" y="3519488"/>
          <p14:tracePt t="122788" x="3556000" y="3529013"/>
          <p14:tracePt t="122792" x="3536950" y="3548063"/>
          <p14:tracePt t="122795" x="3527425" y="3556000"/>
          <p14:tracePt t="122799" x="3519488" y="3556000"/>
          <p14:tracePt t="122804" x="3500438" y="3575050"/>
          <p14:tracePt t="122806" x="3490913" y="3575050"/>
          <p14:tracePt t="122811" x="3473450" y="3592513"/>
          <p14:tracePt t="122813" x="3463925" y="3592513"/>
          <p14:tracePt t="122815" x="3455988" y="3602038"/>
          <p14:tracePt t="122821" x="3427413" y="3611563"/>
          <p14:tracePt t="122822" x="3419475" y="3611563"/>
          <p14:tracePt t="122824" x="3400425" y="3611563"/>
          <p14:tracePt t="122827" x="3390900" y="3621088"/>
          <p14:tracePt t="122829" x="3373438" y="3621088"/>
          <p14:tracePt t="122831" x="3373438" y="3629025"/>
          <p14:tracePt t="122834" x="3363913" y="3629025"/>
          <p14:tracePt t="122836" x="3346450" y="3629025"/>
          <p14:tracePt t="122838" x="3336925" y="3629025"/>
          <p14:tracePt t="122841" x="3327400" y="3638550"/>
          <p14:tracePt t="122843" x="3317875" y="3638550"/>
          <p14:tracePt t="122849" x="3309938" y="3638550"/>
          <p14:tracePt t="122853" x="3300413" y="3648075"/>
          <p14:tracePt t="122856" x="3290888" y="3648075"/>
          <p14:tracePt t="122863" x="3281363" y="3648075"/>
          <p14:tracePt t="122865" x="3281363" y="3657600"/>
          <p14:tracePt t="123031" x="3290888" y="3657600"/>
          <p14:tracePt t="123036" x="3309938" y="3657600"/>
          <p14:tracePt t="123040" x="3317875" y="3657600"/>
          <p14:tracePt t="123042" x="3336925" y="3657600"/>
          <p14:tracePt t="123047" x="3346450" y="3657600"/>
          <p14:tracePt t="123050" x="3363913" y="3657600"/>
          <p14:tracePt t="123053" x="3373438" y="3638550"/>
          <p14:tracePt t="123058" x="3390900" y="3629025"/>
          <p14:tracePt t="123061" x="3400425" y="3621088"/>
          <p14:tracePt t="123063" x="3409950" y="3621088"/>
          <p14:tracePt t="123066" x="3419475" y="3611563"/>
          <p14:tracePt t="123071" x="3436938" y="3602038"/>
          <p14:tracePt t="123074" x="3446463" y="3602038"/>
          <p14:tracePt t="123076" x="3455988" y="3592513"/>
          <p14:tracePt t="123080" x="3463925" y="3584575"/>
          <p14:tracePt t="123083" x="3473450" y="3584575"/>
          <p14:tracePt t="123087" x="3482975" y="3575050"/>
          <p14:tracePt t="123088" x="3490913" y="3575050"/>
          <p14:tracePt t="123090" x="3500438" y="3575050"/>
          <p14:tracePt t="123092" x="3509963" y="3565525"/>
          <p14:tracePt t="123095" x="3519488" y="3565525"/>
          <p14:tracePt t="123099" x="3527425" y="3565525"/>
          <p14:tracePt t="123103" x="3536950" y="3565525"/>
          <p14:tracePt t="123104" x="3546475" y="3565525"/>
          <p14:tracePt t="123106" x="3556000" y="3565525"/>
          <p14:tracePt t="123108" x="3563938" y="3565525"/>
          <p14:tracePt t="123112" x="3573463" y="3565525"/>
          <p14:tracePt t="123118" x="3582988" y="3565525"/>
          <p14:tracePt t="123120" x="3592513" y="3556000"/>
          <p14:tracePt t="123122" x="3600450" y="3556000"/>
          <p14:tracePt t="123128" x="3609975" y="3556000"/>
          <p14:tracePt t="123131" x="3609975" y="3548063"/>
          <p14:tracePt t="123139" x="3619500" y="3548063"/>
          <p14:tracePt t="123153" x="3619500" y="3538538"/>
          <p14:tracePt t="123160" x="3619500" y="3529013"/>
          <p14:tracePt t="123169" x="3619500" y="3519488"/>
          <p14:tracePt t="123240" x="3619500" y="3511550"/>
          <p14:tracePt t="123840" x="3629025" y="3511550"/>
          <p14:tracePt t="123990" x="3636963" y="3511550"/>
          <p14:tracePt t="124126" x="3646488" y="3511550"/>
          <p14:tracePt t="124350" x="3656013" y="3511550"/>
          <p14:tracePt t="124435" x="3665538" y="3511550"/>
          <p14:tracePt t="124481" x="3673475" y="3511550"/>
          <p14:tracePt t="124796" x="3683000" y="3511550"/>
          <p14:tracePt t="124815" x="3683000" y="3519488"/>
          <p14:tracePt t="124838" x="3683000" y="3529013"/>
          <p14:tracePt t="124863" x="3683000" y="3538538"/>
          <p14:tracePt t="124955" x="3683000" y="3548063"/>
          <p14:tracePt t="124983" x="3683000" y="3556000"/>
          <p14:tracePt t="125318" x="3683000" y="3548063"/>
          <p14:tracePt t="125336" x="3683000" y="3538538"/>
          <p14:tracePt t="125361" x="3683000" y="3529013"/>
          <p14:tracePt t="125445" x="3692525" y="3529013"/>
          <p14:tracePt t="125449" x="3692525" y="3519488"/>
          <p14:tracePt t="125462" x="3702050" y="3511550"/>
          <p14:tracePt t="125487" x="3709988" y="3511550"/>
          <p14:tracePt t="125493" x="3709988" y="3502025"/>
          <p14:tracePt t="125502" x="3709988" y="3492500"/>
          <p14:tracePt t="125504" x="3719513" y="3492500"/>
          <p14:tracePt t="125512" x="3729038" y="3482975"/>
          <p14:tracePt t="125526" x="3738563" y="3475038"/>
          <p14:tracePt t="125546" x="3738563" y="3465513"/>
          <p14:tracePt t="125554" x="3746500" y="3465513"/>
          <p14:tracePt t="125563" x="3756025" y="3465513"/>
          <p14:tracePt t="125569" x="3765550" y="3465513"/>
          <p14:tracePt t="125575" x="3775075" y="3465513"/>
          <p14:tracePt t="125581" x="3783013" y="3465513"/>
          <p14:tracePt t="125592" x="3792538" y="3465513"/>
          <p14:tracePt t="125597" x="3802063" y="3465513"/>
          <p14:tracePt t="125604" x="3810000" y="3465513"/>
          <p14:tracePt t="125612" x="3819525" y="3465513"/>
          <p14:tracePt t="125669" x="3819525" y="3475038"/>
          <p14:tracePt t="125673" x="3819525" y="3482975"/>
          <p14:tracePt t="125675" x="3819525" y="3492500"/>
          <p14:tracePt t="125678" x="3819525" y="3502025"/>
          <p14:tracePt t="125685" x="3819525" y="3511550"/>
          <p14:tracePt t="125688" x="3819525" y="3519488"/>
          <p14:tracePt t="125691" x="3810000" y="3529013"/>
          <p14:tracePt t="125694" x="3810000" y="3538538"/>
          <p14:tracePt t="125697" x="3802063" y="3538538"/>
          <p14:tracePt t="125703" x="3792538" y="3556000"/>
          <p14:tracePt t="125709" x="3783013" y="3565525"/>
          <p14:tracePt t="125711" x="3775075" y="3565525"/>
          <p14:tracePt t="125714" x="3765550" y="3575050"/>
          <p14:tracePt t="125717" x="3746500" y="3584575"/>
          <p14:tracePt t="125721" x="3746500" y="3592513"/>
          <p14:tracePt t="125723" x="3729038" y="3602038"/>
          <p14:tracePt t="125725" x="3719513" y="3602038"/>
          <p14:tracePt t="125728" x="3709988" y="3611563"/>
          <p14:tracePt t="125730" x="3702050" y="3611563"/>
          <p14:tracePt t="125732" x="3692525" y="3611563"/>
          <p14:tracePt t="125736" x="3673475" y="3621088"/>
          <p14:tracePt t="125738" x="3656013" y="3629025"/>
          <p14:tracePt t="125739" x="3646488" y="3629025"/>
          <p14:tracePt t="125741" x="3636963" y="3638550"/>
          <p14:tracePt t="125743" x="3629025" y="3648075"/>
          <p14:tracePt t="125746" x="3619500" y="3657600"/>
          <p14:tracePt t="125746" x="3609975" y="3657600"/>
          <p14:tracePt t="125747" x="3600450" y="3657600"/>
          <p14:tracePt t="125748" x="3592513" y="3665538"/>
          <p14:tracePt t="125751" x="3563938" y="3665538"/>
          <p14:tracePt t="125753" x="3556000" y="3675063"/>
          <p14:tracePt t="125755" x="3546475" y="3684588"/>
          <p14:tracePt t="125756" x="3536950" y="3684588"/>
          <p14:tracePt t="125758" x="3519488" y="3694113"/>
          <p14:tracePt t="125760" x="3509963" y="3702050"/>
          <p14:tracePt t="125762" x="3490913" y="3711575"/>
          <p14:tracePt t="125764" x="3482975" y="3711575"/>
          <p14:tracePt t="125765" x="3482975" y="3721100"/>
          <p14:tracePt t="125767" x="3473450" y="3721100"/>
          <p14:tracePt t="125768" x="3463925" y="3730625"/>
          <p14:tracePt t="125769" x="3455988" y="3730625"/>
          <p14:tracePt t="125770" x="3446463" y="3730625"/>
          <p14:tracePt t="125772" x="3436938" y="3738563"/>
          <p14:tracePt t="125773" x="3427413" y="3738563"/>
          <p14:tracePt t="125776" x="3419475" y="3738563"/>
          <p14:tracePt t="125779" x="3409950" y="3738563"/>
          <p14:tracePt t="125781" x="3400425" y="3738563"/>
          <p14:tracePt t="125784" x="3390900" y="3738563"/>
          <p14:tracePt t="125787" x="3382963" y="3748088"/>
          <p14:tracePt t="125792" x="3373438" y="3748088"/>
          <p14:tracePt t="125804" x="3363913" y="3748088"/>
          <p14:tracePt t="125809" x="3354388" y="3748088"/>
          <p14:tracePt t="125818" x="3346450" y="3748088"/>
          <p14:tracePt t="125822" x="3346450" y="3757613"/>
          <p14:tracePt t="125829" x="3336925" y="3757613"/>
          <p14:tracePt t="125835" x="3327400" y="3757613"/>
          <p14:tracePt t="125844" x="3317875" y="3767138"/>
          <p14:tracePt t="125998" x="3327400" y="3767138"/>
          <p14:tracePt t="126002" x="3336925" y="3767138"/>
          <p14:tracePt t="126005" x="3346450" y="3767138"/>
          <p14:tracePt t="126006" x="3354388" y="3767138"/>
          <p14:tracePt t="126009" x="3363913" y="3757613"/>
          <p14:tracePt t="126012" x="3373438" y="3748088"/>
          <p14:tracePt t="126016" x="3390900" y="3748088"/>
          <p14:tracePt t="126021" x="3409950" y="3730625"/>
          <p14:tracePt t="126023" x="3419475" y="3721100"/>
          <p14:tracePt t="126026" x="3436938" y="3711575"/>
          <p14:tracePt t="126028" x="3446463" y="3702050"/>
          <p14:tracePt t="126030" x="3463925" y="3694113"/>
          <p14:tracePt t="126033" x="3473450" y="3694113"/>
          <p14:tracePt t="126039" x="3500438" y="3665538"/>
          <p14:tracePt t="126041" x="3509963" y="3657600"/>
          <p14:tracePt t="126043" x="3519488" y="3657600"/>
          <p14:tracePt t="126047" x="3527425" y="3648075"/>
          <p14:tracePt t="126050" x="3536950" y="3638550"/>
          <p14:tracePt t="126053" x="3546475" y="3638550"/>
          <p14:tracePt t="126055" x="3546475" y="3629025"/>
          <p14:tracePt t="126057" x="3556000" y="3629025"/>
          <p14:tracePt t="126061" x="3563938" y="3621088"/>
          <p14:tracePt t="126063" x="3563938" y="3611563"/>
          <p14:tracePt t="126067" x="3573463" y="3602038"/>
          <p14:tracePt t="126069" x="3573463" y="3592513"/>
          <p14:tracePt t="126073" x="3573463" y="3584575"/>
          <p14:tracePt t="126075" x="3582988" y="3584575"/>
          <p14:tracePt t="126080" x="3582988" y="3575050"/>
          <p14:tracePt t="126085" x="3582988" y="3565525"/>
          <p14:tracePt t="126087" x="3582988" y="3556000"/>
          <p14:tracePt t="126091" x="3582988" y="3548063"/>
          <p14:tracePt t="126094" x="3592513" y="3538538"/>
          <p14:tracePt t="126101" x="3592513" y="3529013"/>
          <p14:tracePt t="126111" x="3592513" y="3519488"/>
          <p14:tracePt t="126117" x="3592513" y="3511550"/>
          <p14:tracePt t="126126" x="3592513" y="3502025"/>
          <p14:tracePt t="126128" x="3600450" y="3502025"/>
          <p14:tracePt t="126136" x="3600450" y="3492500"/>
          <p14:tracePt t="126144" x="3600450" y="3482975"/>
          <p14:tracePt t="126148" x="3600450" y="3475038"/>
          <p14:tracePt t="126154" x="3609975" y="3475038"/>
          <p14:tracePt t="126158" x="3609975" y="3465513"/>
          <p14:tracePt t="126170" x="3609975" y="3455988"/>
          <p14:tracePt t="126306" x="3609975" y="3465513"/>
          <p14:tracePt t="126312" x="3609975" y="3482975"/>
          <p14:tracePt t="126317" x="3609975" y="3502025"/>
          <p14:tracePt t="126320" x="3609975" y="3511550"/>
          <p14:tracePt t="126324" x="3592513" y="3519488"/>
          <p14:tracePt t="126326" x="3592513" y="3538538"/>
          <p14:tracePt t="126329" x="3582988" y="3548063"/>
          <p14:tracePt t="126331" x="3563938" y="3556000"/>
          <p14:tracePt t="126337" x="3536950" y="3575050"/>
          <p14:tracePt t="126339" x="3536950" y="3584575"/>
          <p14:tracePt t="126343" x="3519488" y="3602038"/>
          <p14:tracePt t="126344" x="3509963" y="3602038"/>
          <p14:tracePt t="126347" x="3490913" y="3621088"/>
          <p14:tracePt t="126349" x="3482975" y="3629025"/>
          <p14:tracePt t="126354" x="3463925" y="3638550"/>
          <p14:tracePt t="126356" x="3446463" y="3648075"/>
          <p14:tracePt t="126358" x="3427413" y="3657600"/>
          <p14:tracePt t="126364" x="3409950" y="3675063"/>
          <p14:tracePt t="126369" x="3390900" y="3684588"/>
          <p14:tracePt t="126373" x="3382963" y="3684588"/>
          <p14:tracePt t="126376" x="3373438" y="3684588"/>
          <p14:tracePt t="126380" x="3363913" y="3684588"/>
          <p14:tracePt t="126385" x="3354388" y="3684588"/>
          <p14:tracePt t="126401" x="3346450" y="3684588"/>
          <p14:tracePt t="126485" x="3354388" y="3684588"/>
          <p14:tracePt t="126489" x="3363913" y="3684588"/>
          <p14:tracePt t="126496" x="3373438" y="3684588"/>
          <p14:tracePt t="126503" x="3390900" y="3684588"/>
          <p14:tracePt t="126505" x="3400425" y="3684588"/>
          <p14:tracePt t="126509" x="3409950" y="3684588"/>
          <p14:tracePt t="126512" x="3419475" y="3675063"/>
          <p14:tracePt t="126519" x="3436938" y="3665538"/>
          <p14:tracePt t="126522" x="3446463" y="3665538"/>
          <p14:tracePt t="126524" x="3455988" y="3657600"/>
          <p14:tracePt t="126526" x="3463925" y="3657600"/>
          <p14:tracePt t="126528" x="3473450" y="3657600"/>
          <p14:tracePt t="126530" x="3473450" y="3648075"/>
          <p14:tracePt t="126537" x="3500438" y="3638550"/>
          <p14:tracePt t="126539" x="3509963" y="3638550"/>
          <p14:tracePt t="126542" x="3519488" y="3638550"/>
          <p14:tracePt t="126544" x="3527425" y="3638550"/>
          <p14:tracePt t="126550" x="3536950" y="3629025"/>
          <p14:tracePt t="126554" x="3556000" y="3629025"/>
          <p14:tracePt t="126557" x="3563938" y="3621088"/>
          <p14:tracePt t="126562" x="3582988" y="3611563"/>
          <p14:tracePt t="126569" x="3592513" y="3602038"/>
          <p14:tracePt t="126572" x="3609975" y="3602038"/>
          <p14:tracePt t="126573" x="3619500" y="3602038"/>
          <p14:tracePt t="126576" x="3629025" y="3592513"/>
          <p14:tracePt t="126584" x="3636963" y="3584575"/>
          <p14:tracePt t="126588" x="3646488" y="3584575"/>
          <p14:tracePt t="126595" x="3656013" y="3584575"/>
          <p14:tracePt t="127881" x="3656013" y="3592513"/>
          <p14:tracePt t="127909" x="3656013" y="3602038"/>
          <p14:tracePt t="127922" x="3656013" y="3611563"/>
          <p14:tracePt t="127929" x="3656013" y="3621088"/>
          <p14:tracePt t="127938" x="3656013" y="3629025"/>
          <p14:tracePt t="127950" x="3646488" y="3629025"/>
          <p14:tracePt t="127959" x="3646488" y="3638550"/>
          <p14:tracePt t="127966" x="3646488" y="3648075"/>
          <p14:tracePt t="127977" x="3646488" y="3657600"/>
          <p14:tracePt t="128020" x="3646488" y="3665538"/>
          <p14:tracePt t="128082" x="3646488" y="3675063"/>
          <p14:tracePt t="128089" x="3646488" y="3684588"/>
          <p14:tracePt t="128115" x="3646488" y="3694113"/>
          <p14:tracePt t="128129" x="3646488" y="3702050"/>
          <p14:tracePt t="128141" x="3646488" y="3711575"/>
          <p14:tracePt t="128148" x="3646488" y="3721100"/>
          <p14:tracePt t="128156" x="3646488" y="3730625"/>
          <p14:tracePt t="128161" x="3646488" y="3738563"/>
          <p14:tracePt t="128170" x="3646488" y="3748088"/>
          <p14:tracePt t="128177" x="3646488" y="3757613"/>
          <p14:tracePt t="128180" x="3646488" y="3767138"/>
          <p14:tracePt t="128185" x="3646488" y="3775075"/>
          <p14:tracePt t="128189" x="3646488" y="3784600"/>
          <p14:tracePt t="128203" x="3646488" y="3794125"/>
          <p14:tracePt t="128206" x="3646488" y="3803650"/>
          <p14:tracePt t="128211" x="3646488" y="3811588"/>
          <p14:tracePt t="128221" x="3646488" y="3821113"/>
          <p14:tracePt t="128232" x="3646488" y="3830638"/>
          <p14:tracePt t="128254" x="3646488" y="3840163"/>
          <p14:tracePt t="128352" x="3646488" y="3848100"/>
          <p14:tracePt t="128889" x="3646488" y="3857625"/>
          <p14:tracePt t="128892" x="3646488" y="3867150"/>
          <p14:tracePt t="128897" x="3646488" y="3875088"/>
          <p14:tracePt t="128902" x="3646488" y="3884613"/>
          <p14:tracePt t="128908" x="3646488" y="3894138"/>
          <p14:tracePt t="128929" x="3646488" y="3903663"/>
          <p14:tracePt t="128952" x="3646488" y="3911600"/>
          <p14:tracePt t="128975" x="3646488" y="3921125"/>
          <p14:tracePt t="129004" x="3646488" y="3930650"/>
          <p14:tracePt t="129020" x="3646488" y="3940175"/>
          <p14:tracePt t="129041" x="3646488" y="3948113"/>
          <p14:tracePt t="130332" x="3656013" y="3948113"/>
          <p14:tracePt t="133681" x="3656013" y="3957638"/>
          <p14:tracePt t="133683" x="3656013" y="3967163"/>
          <p14:tracePt t="133687" x="3656013" y="3976688"/>
          <p14:tracePt t="133694" x="3656013" y="3984625"/>
          <p14:tracePt t="133699" x="3656013" y="3994150"/>
          <p14:tracePt t="133702" x="3656013" y="4003675"/>
          <p14:tracePt t="133706" x="3646488" y="4013200"/>
          <p14:tracePt t="133710" x="3646488" y="4021138"/>
          <p14:tracePt t="133712" x="3636963" y="4030663"/>
          <p14:tracePt t="133716" x="3636963" y="4040188"/>
          <p14:tracePt t="133718" x="3636963" y="4049713"/>
          <p14:tracePt t="133723" x="3629025" y="4057650"/>
          <p14:tracePt t="133726" x="3629025" y="4067175"/>
          <p14:tracePt t="133728" x="3619500" y="4076700"/>
          <p14:tracePt t="133730" x="3619500" y="4086225"/>
          <p14:tracePt t="133732" x="3619500" y="4094163"/>
          <p14:tracePt t="133734" x="3609975" y="4103688"/>
          <p14:tracePt t="133739" x="3600450" y="4113213"/>
          <p14:tracePt t="133740" x="3600450" y="4122738"/>
          <p14:tracePt t="133742" x="3592513" y="4130675"/>
          <p14:tracePt t="133743" x="3592513" y="4140200"/>
          <p14:tracePt t="133745" x="3592513" y="4149725"/>
          <p14:tracePt t="133746" x="3592513" y="4159250"/>
          <p14:tracePt t="133747" x="3582988" y="4159250"/>
          <p14:tracePt t="133749" x="3573463" y="4167188"/>
          <p14:tracePt t="133752" x="3563938" y="4195763"/>
          <p14:tracePt t="133755" x="3556000" y="4213225"/>
          <p14:tracePt t="133757" x="3546475" y="4232275"/>
          <p14:tracePt t="133759" x="3536950" y="4249738"/>
          <p14:tracePt t="133761" x="3527425" y="4259263"/>
          <p14:tracePt t="133762" x="3519488" y="4268788"/>
          <p14:tracePt t="133764" x="3509963" y="4276725"/>
          <p14:tracePt t="133766" x="3500438" y="4295775"/>
          <p14:tracePt t="133769" x="3500438" y="4322763"/>
          <p14:tracePt t="133770" x="3490913" y="4332288"/>
          <p14:tracePt t="133771" x="3482975" y="4332288"/>
          <p14:tracePt t="133773" x="3473450" y="4349750"/>
          <p14:tracePt t="133774" x="3463925" y="4359275"/>
          <p14:tracePt t="133775" x="3463925" y="4368800"/>
          <p14:tracePt t="133777" x="3455988" y="4386263"/>
          <p14:tracePt t="133778" x="3446463" y="4395788"/>
          <p14:tracePt t="133779" x="3436938" y="4405313"/>
          <p14:tracePt t="133780" x="3436938" y="4422775"/>
          <p14:tracePt t="133782" x="3419475" y="4441825"/>
          <p14:tracePt t="133784" x="3409950" y="4459288"/>
          <p14:tracePt t="133785" x="3400425" y="4478338"/>
          <p14:tracePt t="133787" x="3390900" y="4495800"/>
          <p14:tracePt t="133788" x="3390900" y="4505325"/>
          <p14:tracePt t="133790" x="3382963" y="4522788"/>
          <p14:tracePt t="133791" x="3373438" y="4532313"/>
          <p14:tracePt t="133792" x="3363913" y="4541838"/>
          <p14:tracePt t="133793" x="3363913" y="4551363"/>
          <p14:tracePt t="133794" x="3354388" y="4568825"/>
          <p14:tracePt t="133795" x="3346450" y="4578350"/>
          <p14:tracePt t="133796" x="3336925" y="4587875"/>
          <p14:tracePt t="133798" x="3327400" y="4614863"/>
          <p14:tracePt t="133800" x="3317875" y="4632325"/>
          <p14:tracePt t="133803" x="3300413" y="4660900"/>
          <p14:tracePt t="133804" x="3300413" y="4668838"/>
          <p14:tracePt t="133805" x="3290888" y="4687888"/>
          <p14:tracePt t="133806" x="3290888" y="4697413"/>
          <p14:tracePt t="133807" x="3290888" y="4705350"/>
          <p14:tracePt t="133808" x="3281363" y="4705350"/>
          <p14:tracePt t="133809" x="3281363" y="4714875"/>
          <p14:tracePt t="133810" x="3281363" y="4724400"/>
          <p14:tracePt t="133811" x="3273425" y="4732338"/>
          <p14:tracePt t="133812" x="3263900" y="4741863"/>
          <p14:tracePt t="133813" x="3263900" y="4751388"/>
          <p14:tracePt t="133814" x="3263900" y="4760913"/>
          <p14:tracePt t="133815" x="3254375" y="4760913"/>
          <p14:tracePt t="133816" x="3244850" y="4768850"/>
          <p14:tracePt t="133817" x="3244850" y="4778375"/>
          <p14:tracePt t="133820" x="3236913" y="4797425"/>
          <p14:tracePt t="133821" x="3236913" y="4805363"/>
          <p14:tracePt t="133823" x="3236913" y="4814888"/>
          <p14:tracePt t="133826" x="3227388" y="4824413"/>
          <p14:tracePt t="133829" x="3217863" y="4833938"/>
          <p14:tracePt t="133831" x="3217863" y="4841875"/>
          <p14:tracePt t="133835" x="3208338" y="4851400"/>
          <p14:tracePt t="133840" x="3208338" y="4860925"/>
          <p14:tracePt t="133858" x="3200400" y="4860925"/>
          <p14:tracePt t="133942" x="3190875" y="4860925"/>
          <p14:tracePt t="133951" x="3181350" y="4860925"/>
          <p14:tracePt t="133960" x="3171825" y="4860925"/>
          <p14:tracePt t="133963" x="3163888" y="4860925"/>
          <p14:tracePt t="133968" x="3144838" y="4860925"/>
          <p14:tracePt t="133971" x="3136900" y="4860925"/>
          <p14:tracePt t="133973" x="3127375" y="4860925"/>
          <p14:tracePt t="133977" x="3117850" y="4860925"/>
          <p14:tracePt t="133979" x="3108325" y="4860925"/>
          <p14:tracePt t="133982" x="3100388" y="4860925"/>
          <p14:tracePt t="133986" x="3081338" y="4860925"/>
          <p14:tracePt t="133987" x="3071813" y="4860925"/>
          <p14:tracePt t="133989" x="3063875" y="4860925"/>
          <p14:tracePt t="133990" x="3054350" y="4860925"/>
          <p14:tracePt t="133992" x="3044825" y="4860925"/>
          <p14:tracePt t="133993" x="3035300" y="4860925"/>
          <p14:tracePt t="133994" x="3027363" y="4860925"/>
          <p14:tracePt t="133996" x="3017838" y="4860925"/>
          <p14:tracePt t="133999" x="2998788" y="4860925"/>
          <p14:tracePt t="134000" x="2990850" y="4860925"/>
          <p14:tracePt t="134001" x="2981325" y="4860925"/>
          <p14:tracePt t="134002" x="2971800" y="4860925"/>
          <p14:tracePt t="134004" x="2954338" y="4860925"/>
          <p14:tracePt t="134006" x="2935288" y="4860925"/>
          <p14:tracePt t="134008" x="2917825" y="4860925"/>
          <p14:tracePt t="134011" x="2898775" y="4860925"/>
          <p14:tracePt t="134013" x="2881313" y="4860925"/>
          <p14:tracePt t="134014" x="2871788" y="4860925"/>
          <p14:tracePt t="134016" x="2852738" y="4860925"/>
          <p14:tracePt t="134018" x="2835275" y="4860925"/>
          <p14:tracePt t="134020" x="2817813" y="4860925"/>
          <p14:tracePt t="134022" x="2798763" y="4860925"/>
          <p14:tracePt t="134023" x="2789238" y="4860925"/>
          <p14:tracePt t="134025" x="2781300" y="4860925"/>
          <p14:tracePt t="134026" x="2771775" y="4851400"/>
          <p14:tracePt t="134027" x="2762250" y="4851400"/>
          <p14:tracePt t="134028" x="2752725" y="4851400"/>
          <p14:tracePt t="134029" x="2735263" y="4851400"/>
          <p14:tracePt t="134031" x="2716213" y="4851400"/>
          <p14:tracePt t="134033" x="2708275" y="4851400"/>
          <p14:tracePt t="134034" x="2698750" y="4851400"/>
          <p14:tracePt t="134035" x="2689225" y="4851400"/>
          <p14:tracePt t="134036" x="2679700" y="4851400"/>
          <p14:tracePt t="134037" x="2671763" y="4841875"/>
          <p14:tracePt t="134038" x="2662238" y="4841875"/>
          <p14:tracePt t="134039" x="2652713" y="4841875"/>
          <p14:tracePt t="134041" x="2635250" y="4841875"/>
          <p14:tracePt t="134042" x="2625725" y="4841875"/>
          <p14:tracePt t="134043" x="2606675" y="4841875"/>
          <p14:tracePt t="134045" x="2598738" y="4833938"/>
          <p14:tracePt t="134046" x="2579688" y="4833938"/>
          <p14:tracePt t="134048" x="2562225" y="4833938"/>
          <p14:tracePt t="134050" x="2552700" y="4833938"/>
          <p14:tracePt t="134051" x="2543175" y="4833938"/>
          <p14:tracePt t="134052" x="2533650" y="4833938"/>
          <p14:tracePt t="134053" x="2516188" y="4833938"/>
          <p14:tracePt t="134055" x="2498725" y="4833938"/>
          <p14:tracePt t="134057" x="2479675" y="4833938"/>
          <p14:tracePt t="134059" x="2462213" y="4833938"/>
          <p14:tracePt t="134061" x="2443163" y="4833938"/>
          <p14:tracePt t="134064" x="2433638" y="4833938"/>
          <p14:tracePt t="134065" x="2425700" y="4833938"/>
          <p14:tracePt t="134067" x="2406650" y="4833938"/>
          <p14:tracePt t="134068" x="2397125" y="4833938"/>
          <p14:tracePt t="134069" x="2389188" y="4833938"/>
          <p14:tracePt t="134071" x="2379663" y="4833938"/>
          <p14:tracePt t="134073" x="2370138" y="4833938"/>
          <p14:tracePt t="134074" x="2360613" y="4833938"/>
          <p14:tracePt t="134075" x="2352675" y="4833938"/>
          <p14:tracePt t="134077" x="2343150" y="4833938"/>
          <p14:tracePt t="134078" x="2333625" y="4833938"/>
          <p14:tracePt t="134081" x="2324100" y="4833938"/>
          <p14:tracePt t="134082" x="2316163" y="4833938"/>
          <p14:tracePt t="134084" x="2306638" y="4833938"/>
          <p14:tracePt t="134086" x="2297113" y="4833938"/>
          <p14:tracePt t="134088" x="2287588" y="4833938"/>
          <p14:tracePt t="134090" x="2279650" y="4833938"/>
          <p14:tracePt t="134093" x="2270125" y="4833938"/>
          <p14:tracePt t="134095" x="2260600" y="4833938"/>
          <p14:tracePt t="134097" x="2251075" y="4833938"/>
          <p14:tracePt t="134099" x="2243138" y="4833938"/>
          <p14:tracePt t="134101" x="2233613" y="4833938"/>
          <p14:tracePt t="134104" x="2224088" y="4833938"/>
          <p14:tracePt t="134108" x="2214563" y="4833938"/>
          <p14:tracePt t="134110" x="2206625" y="4833938"/>
          <p14:tracePt t="134113" x="2197100" y="4833938"/>
          <p14:tracePt t="134115" x="2187575" y="4833938"/>
          <p14:tracePt t="134118" x="2179638" y="4833938"/>
          <p14:tracePt t="134124" x="2170113" y="4833938"/>
          <p14:tracePt t="134126" x="2160588" y="4833938"/>
          <p14:tracePt t="134128" x="2151063" y="4833938"/>
          <p14:tracePt t="134131" x="2143125" y="4833938"/>
          <p14:tracePt t="134134" x="2133600" y="4833938"/>
          <p14:tracePt t="134136" x="2124075" y="4833938"/>
          <p14:tracePt t="134143" x="2114550" y="4833938"/>
          <p14:tracePt t="134145" x="2106613" y="4833938"/>
          <p14:tracePt t="134149" x="2097088" y="4833938"/>
          <p14:tracePt t="134151" x="2087563" y="4833938"/>
          <p14:tracePt t="134153" x="2078038" y="4833938"/>
          <p14:tracePt t="134156" x="2070100" y="4833938"/>
          <p14:tracePt t="134161" x="2060575" y="4833938"/>
          <p14:tracePt t="134163" x="2051050" y="4833938"/>
          <p14:tracePt t="134165" x="2041525" y="4841875"/>
          <p14:tracePt t="134168" x="2033588" y="4841875"/>
          <p14:tracePt t="134170" x="2024063" y="4841875"/>
          <p14:tracePt t="134172" x="2014538" y="4851400"/>
          <p14:tracePt t="134177" x="2005013" y="4851400"/>
          <p14:tracePt t="134177" x="2005013" y="4860925"/>
          <p14:tracePt t="134178" x="1997075" y="4860925"/>
          <p14:tracePt t="134181" x="1987550" y="4860925"/>
          <p14:tracePt t="134182" x="1978025" y="4860925"/>
          <p14:tracePt t="134186" x="1968500" y="4860925"/>
          <p14:tracePt t="134189" x="1960563" y="4870450"/>
          <p14:tracePt t="134196" x="1951038" y="4870450"/>
          <p14:tracePt t="134197" x="1951038" y="4878388"/>
          <p14:tracePt t="134203" x="1941513" y="4878388"/>
          <p14:tracePt t="134206" x="1941513" y="4887913"/>
          <p14:tracePt t="134207" x="1931988" y="4887913"/>
          <p14:tracePt t="134220" x="1931988" y="4897438"/>
          <p14:tracePt t="134222" x="1924050" y="4897438"/>
          <p14:tracePt t="134232" x="1924050" y="4906963"/>
          <p14:tracePt t="134234" x="1914525" y="4906963"/>
          <p14:tracePt t="134243" x="1905000" y="4906963"/>
          <p14:tracePt t="134255" x="1895475" y="4906963"/>
          <p14:tracePt t="134257" x="1887538" y="4906963"/>
          <p14:tracePt t="134264" x="1878013" y="4906963"/>
          <p14:tracePt t="134268" x="1868488" y="4906963"/>
          <p14:tracePt t="134271" x="1860550" y="4906963"/>
          <p14:tracePt t="134278" x="1851025" y="4906963"/>
          <p14:tracePt t="134280" x="1841500" y="4906963"/>
          <p14:tracePt t="134283" x="1831975" y="4906963"/>
          <p14:tracePt t="134286" x="1824038" y="4906963"/>
          <p14:tracePt t="134289" x="1814513" y="4906963"/>
          <p14:tracePt t="134292" x="1804988" y="4906963"/>
          <p14:tracePt t="134299" x="1795463" y="4906963"/>
          <p14:tracePt t="134302" x="1787525" y="4906963"/>
          <p14:tracePt t="134305" x="1778000" y="4906963"/>
          <p14:tracePt t="134309" x="1768475" y="4906963"/>
          <p14:tracePt t="134312" x="1758950" y="4906963"/>
          <p14:tracePt t="134318" x="1751013" y="4906963"/>
          <p14:tracePt t="134328" x="1741488" y="4906963"/>
          <p14:tracePt t="134334" x="1731963" y="4906963"/>
          <p14:tracePt t="134339" x="1722438" y="4906963"/>
          <p14:tracePt t="134343" x="1714500" y="4906963"/>
          <p14:tracePt t="134347" x="1704975" y="4906963"/>
          <p14:tracePt t="134352" x="1695450" y="4906963"/>
          <p14:tracePt t="134358" x="1685925" y="4906963"/>
          <p14:tracePt t="134361" x="1677988" y="4906963"/>
          <p14:tracePt t="134366" x="1668463" y="4906963"/>
          <p14:tracePt t="134368" x="1658938" y="4906963"/>
          <p14:tracePt t="134371" x="1649413" y="4906963"/>
          <p14:tracePt t="134374" x="1641475" y="4906963"/>
          <p14:tracePt t="134382" x="1631950" y="4906963"/>
          <p14:tracePt t="134386" x="1622425" y="4906963"/>
          <p14:tracePt t="134391" x="1612900" y="4906963"/>
          <p14:tracePt t="134399" x="1604963" y="4906963"/>
          <p14:tracePt t="134746" x="1612900" y="4906963"/>
          <p14:tracePt t="134750" x="1622425" y="4906963"/>
          <p14:tracePt t="134754" x="1631950" y="4906963"/>
          <p14:tracePt t="134760" x="1641475" y="4906963"/>
          <p14:tracePt t="134763" x="1649413" y="4906963"/>
          <p14:tracePt t="134766" x="1658938" y="4906963"/>
          <p14:tracePt t="134769" x="1668463" y="4906963"/>
          <p14:tracePt t="134772" x="1677988" y="4906963"/>
          <p14:tracePt t="134774" x="1685925" y="4906963"/>
          <p14:tracePt t="134779" x="1695450" y="4906963"/>
          <p14:tracePt t="134782" x="1704975" y="4906963"/>
          <p14:tracePt t="134783" x="1714500" y="4906963"/>
          <p14:tracePt t="134785" x="1722438" y="4906963"/>
          <p14:tracePt t="134787" x="1731963" y="4906963"/>
          <p14:tracePt t="134789" x="1741488" y="4906963"/>
          <p14:tracePt t="134792" x="1751013" y="4906963"/>
          <p14:tracePt t="134794" x="1758950" y="4906963"/>
          <p14:tracePt t="134796" x="1768475" y="4906963"/>
          <p14:tracePt t="134799" x="1778000" y="4906963"/>
          <p14:tracePt t="134800" x="1787525" y="4906963"/>
          <p14:tracePt t="134802" x="1795463" y="4906963"/>
          <p14:tracePt t="134805" x="1804988" y="4906963"/>
          <p14:tracePt t="134807" x="1814513" y="4906963"/>
          <p14:tracePt t="134809" x="1824038" y="4906963"/>
          <p14:tracePt t="134811" x="1831975" y="4906963"/>
          <p14:tracePt t="134813" x="1841500" y="4906963"/>
          <p14:tracePt t="134814" x="1851025" y="4906963"/>
          <p14:tracePt t="134817" x="1860550" y="4906963"/>
          <p14:tracePt t="134819" x="1868488" y="4914900"/>
          <p14:tracePt t="134820" x="1878013" y="4914900"/>
          <p14:tracePt t="134822" x="1887538" y="4914900"/>
          <p14:tracePt t="134823" x="1895475" y="4914900"/>
          <p14:tracePt t="134827" x="1905000" y="4914900"/>
          <p14:tracePt t="134828" x="1914525" y="4924425"/>
          <p14:tracePt t="134829" x="1924050" y="4924425"/>
          <p14:tracePt t="134832" x="1931988" y="4924425"/>
          <p14:tracePt t="134833" x="1951038" y="4924425"/>
          <p14:tracePt t="134835" x="1960563" y="4924425"/>
          <p14:tracePt t="134836" x="1960563" y="4933950"/>
          <p14:tracePt t="134838" x="1968500" y="4933950"/>
          <p14:tracePt t="134840" x="1978025" y="4933950"/>
          <p14:tracePt t="134841" x="1987550" y="4933950"/>
          <p14:tracePt t="134842" x="1997075" y="4933950"/>
          <p14:tracePt t="134844" x="2005013" y="4933950"/>
          <p14:tracePt t="134845" x="2014538" y="4943475"/>
          <p14:tracePt t="134849" x="2024063" y="4943475"/>
          <p14:tracePt t="134850" x="2033588" y="4943475"/>
          <p14:tracePt t="134851" x="2041525" y="4943475"/>
          <p14:tracePt t="134852" x="2051050" y="4943475"/>
          <p14:tracePt t="134854" x="2060575" y="4951413"/>
          <p14:tracePt t="134855" x="2070100" y="4951413"/>
          <p14:tracePt t="134857" x="2078038" y="4951413"/>
          <p14:tracePt t="134859" x="2087563" y="4951413"/>
          <p14:tracePt t="134860" x="2097088" y="4951413"/>
          <p14:tracePt t="134861" x="2106613" y="4951413"/>
          <p14:tracePt t="134862" x="2106613" y="4960938"/>
          <p14:tracePt t="134863" x="2114550" y="4960938"/>
          <p14:tracePt t="134864" x="2124075" y="4960938"/>
          <p14:tracePt t="134867" x="2133600" y="4960938"/>
          <p14:tracePt t="134869" x="2151063" y="4960938"/>
          <p14:tracePt t="134871" x="2160588" y="4960938"/>
          <p14:tracePt t="134873" x="2170113" y="4960938"/>
          <p14:tracePt t="134875" x="2187575" y="4960938"/>
          <p14:tracePt t="134879" x="2197100" y="4960938"/>
          <p14:tracePt t="134880" x="2206625" y="4960938"/>
          <p14:tracePt t="134882" x="2224088" y="4970463"/>
          <p14:tracePt t="134884" x="2233613" y="4970463"/>
          <p14:tracePt t="134886" x="2251075" y="4970463"/>
          <p14:tracePt t="134888" x="2260600" y="4979988"/>
          <p14:tracePt t="134890" x="2270125" y="4979988"/>
          <p14:tracePt t="134892" x="2279650" y="4979988"/>
          <p14:tracePt t="134893" x="2287588" y="4979988"/>
          <p14:tracePt t="134894" x="2306638" y="4979988"/>
          <p14:tracePt t="134896" x="2316163" y="4987925"/>
          <p14:tracePt t="134897" x="2324100" y="4987925"/>
          <p14:tracePt t="134899" x="2343150" y="4987925"/>
          <p14:tracePt t="134901" x="2360613" y="4997450"/>
          <p14:tracePt t="134902" x="2370138" y="4997450"/>
          <p14:tracePt t="134903" x="2379663" y="4997450"/>
          <p14:tracePt t="134904" x="2389188" y="4997450"/>
          <p14:tracePt t="134905" x="2397125" y="4997450"/>
          <p14:tracePt t="134906" x="2425700" y="5006975"/>
          <p14:tracePt t="134909" x="2433638" y="5006975"/>
          <p14:tracePt t="134910" x="2443163" y="5006975"/>
          <p14:tracePt t="134911" x="2462213" y="5006975"/>
          <p14:tracePt t="134913" x="2479675" y="5006975"/>
          <p14:tracePt t="134914" x="2489200" y="5016500"/>
          <p14:tracePt t="134915" x="2506663" y="5016500"/>
          <p14:tracePt t="134917" x="2516188" y="5016500"/>
          <p14:tracePt t="134918" x="2525713" y="5016500"/>
          <p14:tracePt t="134919" x="2543175" y="5016500"/>
          <p14:tracePt t="134920" x="2552700" y="5024438"/>
          <p14:tracePt t="134921" x="2562225" y="5024438"/>
          <p14:tracePt t="134922" x="2570163" y="5024438"/>
          <p14:tracePt t="134923" x="2579688" y="5024438"/>
          <p14:tracePt t="134924" x="2589213" y="5024438"/>
          <p14:tracePt t="134925" x="2598738" y="5024438"/>
          <p14:tracePt t="134926" x="2606675" y="5024438"/>
          <p14:tracePt t="134927" x="2616200" y="5024438"/>
          <p14:tracePt t="134928" x="2625725" y="5033963"/>
          <p14:tracePt t="134929" x="2643188" y="5033963"/>
          <p14:tracePt t="134932" x="2662238" y="5033963"/>
          <p14:tracePt t="134934" x="2679700" y="5033963"/>
          <p14:tracePt t="134935" x="2689225" y="5033963"/>
          <p14:tracePt t="134936" x="2698750" y="5033963"/>
          <p14:tracePt t="134938" x="2708275" y="5033963"/>
          <p14:tracePt t="134951" x="2808288" y="5043488"/>
          <p14:tracePt t="134952" x="2817813" y="5043488"/>
          <p14:tracePt t="134954" x="2825750" y="5043488"/>
          <p14:tracePt t="134957" x="2835275" y="5043488"/>
          <p14:tracePt t="134958" x="2844800" y="5043488"/>
          <p14:tracePt t="134960" x="2852738" y="5043488"/>
          <p14:tracePt t="134962" x="2862263" y="5043488"/>
          <p14:tracePt t="134964" x="2871788" y="5043488"/>
          <p14:tracePt t="134967" x="2881313" y="5053013"/>
          <p14:tracePt t="134974" x="2889250" y="5053013"/>
          <p14:tracePt t="134980" x="2898775" y="5053013"/>
          <p14:tracePt t="134986" x="2908300" y="5053013"/>
          <p14:tracePt t="134995" x="2917825" y="5053013"/>
          <p14:tracePt t="135001" x="2925763" y="5053013"/>
          <p14:tracePt t="135007" x="2935288" y="5053013"/>
          <p14:tracePt t="135014" x="2944813" y="5053013"/>
          <p14:tracePt t="135016" x="2954338" y="5053013"/>
          <p14:tracePt t="135018" x="2962275" y="5053013"/>
          <p14:tracePt t="135021" x="2971800" y="5053013"/>
          <p14:tracePt t="135023" x="2981325" y="5053013"/>
          <p14:tracePt t="135025" x="2990850" y="5053013"/>
          <p14:tracePt t="135029" x="2998788" y="5053013"/>
          <p14:tracePt t="135032" x="3008313" y="5053013"/>
          <p14:tracePt t="135033" x="3017838" y="5053013"/>
          <p14:tracePt t="135034" x="3027363" y="5053013"/>
          <p14:tracePt t="135036" x="3035300" y="5053013"/>
          <p14:tracePt t="135039" x="3044825" y="5053013"/>
          <p14:tracePt t="135041" x="3054350" y="5053013"/>
          <p14:tracePt t="135042" x="3063875" y="5053013"/>
          <p14:tracePt t="135044" x="3071813" y="5053013"/>
          <p14:tracePt t="135045" x="3081338" y="5053013"/>
          <p14:tracePt t="135046" x="3090863" y="5053013"/>
          <p14:tracePt t="135049" x="3100388" y="5053013"/>
          <p14:tracePt t="135050" x="3108325" y="5053013"/>
          <p14:tracePt t="135051" x="3117850" y="5053013"/>
          <p14:tracePt t="135053" x="3127375" y="5053013"/>
          <p14:tracePt t="135054" x="3136900" y="5053013"/>
          <p14:tracePt t="135056" x="3144838" y="5053013"/>
          <p14:tracePt t="135059" x="3154363" y="5053013"/>
          <p14:tracePt t="135061" x="3163888" y="5053013"/>
          <p14:tracePt t="135063" x="3171825" y="5053013"/>
          <p14:tracePt t="135065" x="3181350" y="5053013"/>
          <p14:tracePt t="135067" x="3190875" y="5053013"/>
          <p14:tracePt t="135069" x="3200400" y="5053013"/>
          <p14:tracePt t="135075" x="3208338" y="5053013"/>
          <p14:tracePt t="135079" x="3217863" y="5053013"/>
          <p14:tracePt t="135182" x="3227388" y="5053013"/>
          <p14:tracePt t="135203" x="3236913" y="5043488"/>
          <p14:tracePt t="135216" x="3244850" y="5043488"/>
          <p14:tracePt t="135228" x="3254375" y="5033963"/>
          <p14:tracePt t="135241" x="3254375" y="5024438"/>
          <p14:tracePt t="135247" x="3254375" y="5016500"/>
          <p14:tracePt t="135251" x="3263900" y="5016500"/>
          <p14:tracePt t="135253" x="3263900" y="5006975"/>
          <p14:tracePt t="135256" x="3273425" y="4997450"/>
          <p14:tracePt t="135259" x="3273425" y="4987925"/>
          <p14:tracePt t="135260" x="3281363" y="4987925"/>
          <p14:tracePt t="135266" x="3290888" y="4979988"/>
          <p14:tracePt t="135270" x="3290888" y="4970463"/>
          <p14:tracePt t="135273" x="3290888" y="4960938"/>
          <p14:tracePt t="135277" x="3300413" y="4951413"/>
          <p14:tracePt t="135280" x="3300413" y="4943475"/>
          <p14:tracePt t="135284" x="3300413" y="4933950"/>
          <p14:tracePt t="135287" x="3309938" y="4933950"/>
          <p14:tracePt t="135291" x="3309938" y="4924425"/>
          <p14:tracePt t="135297" x="3309938" y="4914900"/>
          <p14:tracePt t="135305" x="3309938" y="4906963"/>
          <p14:tracePt t="135312" x="3309938" y="4897438"/>
          <p14:tracePt t="135319" x="3309938" y="4887913"/>
          <p14:tracePt t="135328" x="3309938" y="4878388"/>
          <p14:tracePt t="135356" x="3309938" y="4870450"/>
          <p14:tracePt t="135366" x="3317875" y="4860925"/>
          <p14:tracePt t="135370" x="3317875" y="4851400"/>
          <p14:tracePt t="135377" x="3327400" y="4841875"/>
          <p14:tracePt t="135383" x="3327400" y="4833938"/>
          <p14:tracePt t="135392" x="3327400" y="4824413"/>
          <p14:tracePt t="135394" x="3327400" y="4814888"/>
          <p14:tracePt t="135396" x="3336925" y="4814888"/>
          <p14:tracePt t="135400" x="3336925" y="4805363"/>
          <p14:tracePt t="135403" x="3336925" y="4797425"/>
          <p14:tracePt t="135408" x="3336925" y="4787900"/>
          <p14:tracePt t="135417" x="3346450" y="4778375"/>
          <p14:tracePt t="135435" x="3346450" y="4768850"/>
          <p14:tracePt t="135467" x="3354388" y="4768850"/>
          <p14:tracePt t="135469" x="3354388" y="4760913"/>
          <p14:tracePt t="140319" x="3346450" y="4760913"/>
          <p14:tracePt t="140321" x="3336925" y="4760913"/>
          <p14:tracePt t="140325" x="3317875" y="4760913"/>
          <p14:tracePt t="140327" x="3309938" y="4760913"/>
          <p14:tracePt t="140328" x="3300413" y="4760913"/>
          <p14:tracePt t="140330" x="3290888" y="4760913"/>
          <p14:tracePt t="140331" x="3281363" y="4760913"/>
          <p14:tracePt t="140333" x="3263900" y="4760913"/>
          <p14:tracePt t="140336" x="3244850" y="4751388"/>
          <p14:tracePt t="140338" x="3227388" y="4751388"/>
          <p14:tracePt t="140340" x="3208338" y="4751388"/>
          <p14:tracePt t="140342" x="3190875" y="4751388"/>
          <p14:tracePt t="140344" x="3171825" y="4751388"/>
          <p14:tracePt t="140346" x="3154363" y="4741863"/>
          <p14:tracePt t="140348" x="3136900" y="4741863"/>
          <p14:tracePt t="140350" x="3117850" y="4741863"/>
          <p14:tracePt t="140352" x="3108325" y="4741863"/>
          <p14:tracePt t="140353" x="3090863" y="4741863"/>
          <p14:tracePt t="140355" x="3071813" y="4741863"/>
          <p14:tracePt t="140358" x="3063875" y="4741863"/>
          <p14:tracePt t="140359" x="3063875" y="4732338"/>
          <p14:tracePt t="140360" x="3054350" y="4732338"/>
          <p14:tracePt t="140361" x="3044825" y="4732338"/>
          <p14:tracePt t="140363" x="3035300" y="4732338"/>
          <p14:tracePt t="140364" x="3027363" y="4732338"/>
          <p14:tracePt t="140368" x="3017838" y="4732338"/>
          <p14:tracePt t="140370" x="3008313" y="4732338"/>
          <p14:tracePt t="140372" x="2998788" y="4732338"/>
          <p14:tracePt t="140376" x="2990850" y="4732338"/>
          <p14:tracePt t="140377" x="2990850" y="4724400"/>
          <p14:tracePt t="140393" x="2981325" y="4724400"/>
          <p14:tracePt t="140450" x="2971800" y="4724400"/>
          <p14:tracePt t="140460" x="2962275" y="4724400"/>
          <p14:tracePt t="140468" x="2954338" y="4724400"/>
          <p14:tracePt t="140474" x="2944813" y="4724400"/>
          <p14:tracePt t="140480" x="2935288" y="4724400"/>
          <p14:tracePt t="140484" x="2925763" y="4724400"/>
          <p14:tracePt t="140488" x="2917825" y="4724400"/>
          <p14:tracePt t="140493" x="2908300" y="4724400"/>
          <p14:tracePt t="140495" x="2898775" y="4724400"/>
          <p14:tracePt t="140499" x="2889250" y="4724400"/>
          <p14:tracePt t="140502" x="2881313" y="4724400"/>
          <p14:tracePt t="140503" x="2871788" y="4724400"/>
          <p14:tracePt t="140504" x="2862263" y="4724400"/>
          <p14:tracePt t="140508" x="2852738" y="4724400"/>
          <p14:tracePt t="140509" x="2844800" y="4724400"/>
          <p14:tracePt t="140511" x="2825750" y="4724400"/>
          <p14:tracePt t="140513" x="2817813" y="4724400"/>
          <p14:tracePt t="140517" x="2798763" y="4714875"/>
          <p14:tracePt t="140518" x="2781300" y="4714875"/>
          <p14:tracePt t="140520" x="2752725" y="4714875"/>
          <p14:tracePt t="140522" x="2735263" y="4714875"/>
          <p14:tracePt t="140524" x="2716213" y="4714875"/>
          <p14:tracePt t="140525" x="2708275" y="4714875"/>
          <p14:tracePt t="140526" x="2698750" y="4714875"/>
          <p14:tracePt t="140527" x="2679700" y="4714875"/>
          <p14:tracePt t="140528" x="2671763" y="4714875"/>
          <p14:tracePt t="140529" x="2662238" y="4714875"/>
          <p14:tracePt t="140530" x="2662238" y="4705350"/>
          <p14:tracePt t="140531" x="2643188" y="4705350"/>
          <p14:tracePt t="140533" x="2635250" y="4705350"/>
          <p14:tracePt t="140533" x="2616200" y="4705350"/>
          <p14:tracePt t="140535" x="2598738" y="4705350"/>
          <p14:tracePt t="140536" x="2579688" y="4705350"/>
          <p14:tracePt t="140537" x="2570163" y="4705350"/>
          <p14:tracePt t="140538" x="2562225" y="4705350"/>
          <p14:tracePt t="140539" x="2552700" y="4705350"/>
          <p14:tracePt t="140540" x="2533650" y="4705350"/>
          <p14:tracePt t="140541" x="2525713" y="4705350"/>
          <p14:tracePt t="140542" x="2506663" y="4705350"/>
          <p14:tracePt t="140543" x="2489200" y="4697413"/>
          <p14:tracePt t="140544" x="2479675" y="4697413"/>
          <p14:tracePt t="140546" x="2462213" y="4697413"/>
          <p14:tracePt t="140548" x="2433638" y="4697413"/>
          <p14:tracePt t="140550" x="2406650" y="4697413"/>
          <p14:tracePt t="140551" x="2389188" y="4697413"/>
          <p14:tracePt t="140552" x="2379663" y="4697413"/>
          <p14:tracePt t="140553" x="2370138" y="4697413"/>
          <p14:tracePt t="140554" x="2352675" y="4687888"/>
          <p14:tracePt t="140555" x="2343150" y="4687888"/>
          <p14:tracePt t="140556" x="2324100" y="4687888"/>
          <p14:tracePt t="140557" x="2316163" y="4687888"/>
          <p14:tracePt t="140558" x="2306638" y="4687888"/>
          <p14:tracePt t="140559" x="2287588" y="4687888"/>
          <p14:tracePt t="140560" x="2279650" y="4687888"/>
          <p14:tracePt t="140561" x="2260600" y="4687888"/>
          <p14:tracePt t="140562" x="2243138" y="4687888"/>
          <p14:tracePt t="140563" x="2233613" y="4687888"/>
          <p14:tracePt t="140564" x="2214563" y="4687888"/>
          <p14:tracePt t="140565" x="2197100" y="4687888"/>
          <p14:tracePt t="140566" x="2179638" y="4687888"/>
          <p14:tracePt t="140568" x="2160588" y="4687888"/>
          <p14:tracePt t="140569" x="2151063" y="4687888"/>
          <p14:tracePt t="140570" x="2133600" y="4687888"/>
          <p14:tracePt t="140571" x="2114550" y="4687888"/>
          <p14:tracePt t="140572" x="2106613" y="4687888"/>
          <p14:tracePt t="140573" x="2097088" y="4687888"/>
          <p14:tracePt t="140574" x="2078038" y="4687888"/>
          <p14:tracePt t="140576" x="2041525" y="4687888"/>
          <p14:tracePt t="140578" x="2014538" y="4687888"/>
          <p14:tracePt t="140579" x="2005013" y="4687888"/>
          <p14:tracePt t="140580" x="1997075" y="4687888"/>
          <p14:tracePt t="140581" x="1978025" y="4687888"/>
          <p14:tracePt t="140582" x="1968500" y="4687888"/>
          <p14:tracePt t="140583" x="1951038" y="4687888"/>
          <p14:tracePt t="140584" x="1941513" y="4687888"/>
          <p14:tracePt t="140585" x="1924050" y="4687888"/>
          <p14:tracePt t="140586" x="1914525" y="4687888"/>
          <p14:tracePt t="140587" x="1905000" y="4687888"/>
          <p14:tracePt t="140588" x="1887538" y="4687888"/>
          <p14:tracePt t="140589" x="1868488" y="4687888"/>
          <p14:tracePt t="140590" x="1860550" y="4687888"/>
          <p14:tracePt t="140591" x="1841500" y="4687888"/>
          <p14:tracePt t="140592" x="1824038" y="4687888"/>
          <p14:tracePt t="140593" x="1814513" y="4687888"/>
          <p14:tracePt t="140594" x="1804988" y="4687888"/>
          <p14:tracePt t="140595" x="1787525" y="4687888"/>
          <p14:tracePt t="140596" x="1768475" y="4687888"/>
          <p14:tracePt t="140598" x="1741488" y="4678363"/>
          <p14:tracePt t="140599" x="1722438" y="4678363"/>
          <p14:tracePt t="140600" x="1704975" y="4678363"/>
          <p14:tracePt t="140601" x="1695450" y="4678363"/>
          <p14:tracePt t="140602" x="1677988" y="4678363"/>
          <p14:tracePt t="140603" x="1668463" y="4678363"/>
          <p14:tracePt t="140604" x="1649413" y="4678363"/>
          <p14:tracePt t="140605" x="1641475" y="4678363"/>
          <p14:tracePt t="140606" x="1622425" y="4678363"/>
          <p14:tracePt t="140607" x="1604963" y="4678363"/>
          <p14:tracePt t="140608" x="1595438" y="4678363"/>
          <p14:tracePt t="140609" x="1576388" y="4678363"/>
          <p14:tracePt t="140610" x="1558925" y="4678363"/>
          <p14:tracePt t="140612" x="1541463" y="4678363"/>
          <p14:tracePt t="140613" x="1531938" y="4678363"/>
          <p14:tracePt t="140614" x="1512888" y="4678363"/>
          <p14:tracePt t="140616" x="1504950" y="4678363"/>
          <p14:tracePt t="140616" x="1476375" y="4678363"/>
          <p14:tracePt t="140618" x="1468438" y="4678363"/>
          <p14:tracePt t="140619" x="1449388" y="4678363"/>
          <p14:tracePt t="140620" x="1431925" y="4678363"/>
          <p14:tracePt t="140621" x="1412875" y="4678363"/>
          <p14:tracePt t="140623" x="1385888" y="4678363"/>
          <p14:tracePt t="140625" x="1366838" y="4678363"/>
          <p14:tracePt t="140626" x="1349375" y="4678363"/>
          <p14:tracePt t="140627" x="1339850" y="4678363"/>
          <p14:tracePt t="140628" x="1322388" y="4678363"/>
          <p14:tracePt t="140629" x="1312863" y="4678363"/>
          <p14:tracePt t="140631" x="1293813" y="4678363"/>
          <p14:tracePt t="140632" x="1285875" y="4678363"/>
          <p14:tracePt t="140633" x="1276350" y="4678363"/>
          <p14:tracePt t="140634" x="1258888" y="4678363"/>
          <p14:tracePt t="140635" x="1249363" y="4678363"/>
          <p14:tracePt t="140637" x="1222375" y="4678363"/>
          <p14:tracePt t="140638" x="1212850" y="4678363"/>
          <p14:tracePt t="140639" x="1203325" y="4678363"/>
          <p14:tracePt t="140640" x="1193800" y="4678363"/>
          <p14:tracePt t="140641" x="1176338" y="4678363"/>
          <p14:tracePt t="140642" x="1166813" y="4678363"/>
          <p14:tracePt t="140644" x="1149350" y="4678363"/>
          <p14:tracePt t="140646" x="1130300" y="4678363"/>
          <p14:tracePt t="140648" x="1112838" y="4678363"/>
          <p14:tracePt t="140649" x="1103313" y="4678363"/>
          <p14:tracePt t="140650" x="1093788" y="4678363"/>
          <p14:tracePt t="140652" x="1076325" y="4678363"/>
          <p14:tracePt t="140653" x="1066800" y="4678363"/>
          <p14:tracePt t="140654" x="1057275" y="4678363"/>
          <p14:tracePt t="140655" x="1047750" y="4678363"/>
          <p14:tracePt t="140656" x="1039813" y="4678363"/>
          <p14:tracePt t="140657" x="1020763" y="4678363"/>
          <p14:tracePt t="140659" x="1011238" y="4678363"/>
          <p14:tracePt t="140660" x="1003300" y="4678363"/>
          <p14:tracePt t="140661" x="993775" y="4678363"/>
          <p14:tracePt t="140662" x="984250" y="4678363"/>
          <p14:tracePt t="140663" x="966788" y="4678363"/>
          <p14:tracePt t="140665" x="947738" y="4678363"/>
          <p14:tracePt t="140667" x="939800" y="4678363"/>
          <p14:tracePt t="140668" x="930275" y="4687888"/>
          <p14:tracePt t="140669" x="911225" y="4687888"/>
          <p14:tracePt t="140671" x="893763" y="4687888"/>
          <p14:tracePt t="140673" x="874713" y="4697413"/>
          <p14:tracePt t="140674" x="857250" y="4697413"/>
          <p14:tracePt t="140676" x="838200" y="4697413"/>
          <p14:tracePt t="140677" x="830263" y="4697413"/>
          <p14:tracePt t="140678" x="820738" y="4697413"/>
          <p14:tracePt t="140679" x="811213" y="4697413"/>
          <p14:tracePt t="140680" x="801688" y="4705350"/>
          <p14:tracePt t="140681" x="784225" y="4705350"/>
          <p14:tracePt t="140683" x="765175" y="4705350"/>
          <p14:tracePt t="140684" x="747713" y="4705350"/>
          <p14:tracePt t="140685" x="728663" y="4714875"/>
          <p14:tracePt t="140686" x="711200" y="4714875"/>
          <p14:tracePt t="140687" x="701675" y="4714875"/>
          <p14:tracePt t="140688" x="692150" y="4714875"/>
          <p14:tracePt t="140689" x="684213" y="4724400"/>
          <p14:tracePt t="140690" x="665163" y="4724400"/>
          <p14:tracePt t="140691" x="655638" y="4724400"/>
          <p14:tracePt t="140692" x="638175" y="4724400"/>
          <p14:tracePt t="140693" x="620713" y="4724400"/>
          <p14:tracePt t="140694" x="611188" y="4732338"/>
          <p14:tracePt t="140695" x="592138" y="4732338"/>
          <p14:tracePt t="140698" x="555625" y="4732338"/>
          <p14:tracePt t="140699" x="547688" y="4741863"/>
          <p14:tracePt t="140700" x="538163" y="4741863"/>
          <p14:tracePt t="140701" x="519113" y="4741863"/>
          <p14:tracePt t="140702" x="511175" y="4741863"/>
          <p14:tracePt t="140703" x="501650" y="4741863"/>
          <p14:tracePt t="140704" x="482600" y="4751388"/>
          <p14:tracePt t="140706" x="465138" y="4751388"/>
          <p14:tracePt t="140707" x="446088" y="4751388"/>
          <p14:tracePt t="140708" x="438150" y="4751388"/>
          <p14:tracePt t="140709" x="419100" y="4760913"/>
          <p14:tracePt t="140710" x="409575" y="4760913"/>
          <p14:tracePt t="140711" x="392113" y="4760913"/>
          <p14:tracePt t="140713" x="373063" y="4760913"/>
          <p14:tracePt t="140714" x="355600" y="4768850"/>
          <p14:tracePt t="140716" x="346075" y="4768850"/>
          <p14:tracePt t="140717" x="328613" y="4768850"/>
          <p14:tracePt t="140719" x="309563" y="4778375"/>
          <p14:tracePt t="140720" x="301625" y="4778375"/>
          <p14:tracePt t="140721" x="282575" y="4778375"/>
          <p14:tracePt t="140723" x="265113" y="4787900"/>
          <p14:tracePt t="140724" x="255588" y="4787900"/>
          <p14:tracePt t="140725" x="246063" y="4787900"/>
          <p14:tracePt t="140726" x="236538" y="4787900"/>
          <p14:tracePt t="140727" x="219075" y="4787900"/>
          <p14:tracePt t="140728" x="219075" y="4797425"/>
          <p14:tracePt t="140729" x="209550" y="4797425"/>
          <p14:tracePt t="140731" x="192088" y="4797425"/>
          <p14:tracePt t="140732" x="182563" y="4797425"/>
          <p14:tracePt t="140734" x="163513" y="4805363"/>
          <p14:tracePt t="140736" x="155575" y="4805363"/>
          <p14:tracePt t="140737" x="146050" y="4805363"/>
          <p14:tracePt t="140739" x="127000" y="4805363"/>
          <p14:tracePt t="140741" x="119063" y="4805363"/>
          <p14:tracePt t="140742" x="109538" y="4805363"/>
          <p14:tracePt t="140744" x="100013" y="4805363"/>
          <p14:tracePt t="140746" x="90488" y="4814888"/>
          <p14:tracePt t="140748" x="82550" y="4814888"/>
          <p14:tracePt t="140750" x="73025" y="4814888"/>
          <p14:tracePt t="140751" x="63500" y="4814888"/>
          <p14:tracePt t="140752" x="53975" y="4814888"/>
          <p14:tracePt t="140753" x="46038" y="4824413"/>
          <p14:tracePt t="140756" x="36513" y="4824413"/>
          <p14:tracePt t="140758" x="26988" y="4824413"/>
          <p14:tracePt t="140759" x="17463" y="4833938"/>
          <p14:tracePt t="140760" x="9525" y="4833938"/>
          <p14:tracePt t="140762" x="0" y="4833938"/>
          <p14:tracePt t="163050" x="82550" y="4924425"/>
          <p14:tracePt t="163052" x="155575" y="4924425"/>
          <p14:tracePt t="163053" x="173038" y="4924425"/>
          <p14:tracePt t="163055" x="219075" y="4924425"/>
          <p14:tracePt t="163056" x="228600" y="4924425"/>
          <p14:tracePt t="163057" x="255588" y="4924425"/>
          <p14:tracePt t="163058" x="273050" y="4924425"/>
          <p14:tracePt t="163059" x="292100" y="4924425"/>
          <p14:tracePt t="163061" x="309563" y="4924425"/>
          <p14:tracePt t="163062" x="355600" y="4924425"/>
          <p14:tracePt t="163063" x="373063" y="4924425"/>
          <p14:tracePt t="163064" x="392113" y="4924425"/>
          <p14:tracePt t="163065" x="409575" y="4924425"/>
          <p14:tracePt t="163066" x="428625" y="4924425"/>
          <p14:tracePt t="163067" x="446088" y="4924425"/>
          <p14:tracePt t="163068" x="474663" y="4924425"/>
          <p14:tracePt t="163070" x="501650" y="4924425"/>
          <p14:tracePt t="163071" x="519113" y="4924425"/>
          <p14:tracePt t="163072" x="538163" y="4924425"/>
          <p14:tracePt t="163073" x="555625" y="4924425"/>
          <p14:tracePt t="163074" x="574675" y="4924425"/>
          <p14:tracePt t="163076" x="601663" y="4924425"/>
          <p14:tracePt t="163077" x="620713" y="4924425"/>
          <p14:tracePt t="163078" x="638175" y="4924425"/>
          <p14:tracePt t="163079" x="665163" y="4924425"/>
          <p14:tracePt t="163081" x="684213" y="4924425"/>
          <p14:tracePt t="163082" x="692150" y="4924425"/>
          <p14:tracePt t="163083" x="711200" y="4924425"/>
          <p14:tracePt t="163084" x="738188" y="4914900"/>
          <p14:tracePt t="163085" x="747713" y="4914900"/>
          <p14:tracePt t="163086" x="774700" y="4914900"/>
          <p14:tracePt t="163087" x="793750" y="4914900"/>
          <p14:tracePt t="163088" x="811213" y="4906963"/>
          <p14:tracePt t="163089" x="838200" y="4906963"/>
          <p14:tracePt t="163091" x="857250" y="4906963"/>
          <p14:tracePt t="163093" x="884238" y="4906963"/>
          <p14:tracePt t="163095" x="911225" y="4897438"/>
          <p14:tracePt t="163096" x="930275" y="4897438"/>
          <p14:tracePt t="163097" x="947738" y="4887913"/>
          <p14:tracePt t="163098" x="974725" y="4887913"/>
          <p14:tracePt t="163099" x="993775" y="4887913"/>
          <p14:tracePt t="163100" x="1011238" y="4878388"/>
          <p14:tracePt t="163101" x="1047750" y="4878388"/>
          <p14:tracePt t="163103" x="1076325" y="4870450"/>
          <p14:tracePt t="163104" x="1093788" y="4860925"/>
          <p14:tracePt t="163105" x="1120775" y="4860925"/>
          <p14:tracePt t="163106" x="1149350" y="4851400"/>
          <p14:tracePt t="163107" x="1185863" y="4851400"/>
          <p14:tracePt t="163108" x="1212850" y="4841875"/>
          <p14:tracePt t="163109" x="1230313" y="4841875"/>
          <p14:tracePt t="163110" x="1258888" y="4841875"/>
          <p14:tracePt t="163112" x="1303338" y="4833938"/>
          <p14:tracePt t="163113" x="1322388" y="4824413"/>
          <p14:tracePt t="163114" x="1358900" y="4824413"/>
          <p14:tracePt t="163116" x="1403350" y="4814888"/>
          <p14:tracePt t="163117" x="1422400" y="4805363"/>
          <p14:tracePt t="163118" x="1449388" y="4797425"/>
          <p14:tracePt t="163119" x="1468438" y="4797425"/>
          <p14:tracePt t="163120" x="1495425" y="4787900"/>
          <p14:tracePt t="163121" x="1512888" y="4787900"/>
          <p14:tracePt t="163122" x="1531938" y="4778375"/>
          <p14:tracePt t="163123" x="1549400" y="4778375"/>
          <p14:tracePt t="163124" x="1576388" y="4778375"/>
          <p14:tracePt t="163125" x="1612900" y="4760913"/>
          <p14:tracePt t="163127" x="1631950" y="4760913"/>
          <p14:tracePt t="163129" x="1658938" y="4760913"/>
          <p14:tracePt t="163130" x="1677988" y="4760913"/>
          <p14:tracePt t="163131" x="1695450" y="4760913"/>
          <p14:tracePt t="163133" x="1731963" y="4751388"/>
          <p14:tracePt t="163134" x="1751013" y="4741863"/>
          <p14:tracePt t="163135" x="1758950" y="4741863"/>
          <p14:tracePt t="163136" x="1787525" y="4732338"/>
          <p14:tracePt t="163137" x="1795463" y="4732338"/>
          <p14:tracePt t="163138" x="1814513" y="4732338"/>
          <p14:tracePt t="163139" x="1824038" y="4732338"/>
          <p14:tracePt t="163140" x="1851025" y="4724400"/>
          <p14:tracePt t="163141" x="1860550" y="4724400"/>
          <p14:tracePt t="163142" x="1887538" y="4714875"/>
          <p14:tracePt t="163143" x="1895475" y="4714875"/>
          <p14:tracePt t="163144" x="1914525" y="4714875"/>
          <p14:tracePt t="163145" x="1931988" y="4705350"/>
          <p14:tracePt t="163146" x="1951038" y="4705350"/>
          <p14:tracePt t="163147" x="1968500" y="4697413"/>
          <p14:tracePt t="163148" x="1987550" y="4697413"/>
          <p14:tracePt t="163150" x="2005013" y="4697413"/>
          <p14:tracePt t="163151" x="2024063" y="4687888"/>
          <p14:tracePt t="163152" x="2041525" y="4687888"/>
          <p14:tracePt t="163153" x="2060575" y="4687888"/>
          <p14:tracePt t="163154" x="2070100" y="4687888"/>
          <p14:tracePt t="163155" x="2087563" y="4687888"/>
          <p14:tracePt t="163156" x="2106613" y="4687888"/>
          <p14:tracePt t="163158" x="2124075" y="4678363"/>
          <p14:tracePt t="163159" x="2143125" y="4678363"/>
          <p14:tracePt t="163160" x="2160588" y="4668838"/>
          <p14:tracePt t="163162" x="2187575" y="4668838"/>
          <p14:tracePt t="163163" x="2206625" y="4668838"/>
          <p14:tracePt t="163164" x="2224088" y="4668838"/>
          <p14:tracePt t="163165" x="2233613" y="4660900"/>
          <p14:tracePt t="163166" x="2243138" y="4660900"/>
          <p14:tracePt t="163167" x="2260600" y="4660900"/>
          <p14:tracePt t="163168" x="2279650" y="4651375"/>
          <p14:tracePt t="163169" x="2287588" y="4651375"/>
          <p14:tracePt t="163170" x="2306638" y="4651375"/>
          <p14:tracePt t="163171" x="2324100" y="4641850"/>
          <p14:tracePt t="163172" x="2343150" y="4641850"/>
          <p14:tracePt t="163173" x="2352675" y="4641850"/>
          <p14:tracePt t="163174" x="2370138" y="4632325"/>
          <p14:tracePt t="163175" x="2379663" y="4632325"/>
          <p14:tracePt t="163176" x="2406650" y="4624388"/>
          <p14:tracePt t="163179" x="2425700" y="4624388"/>
          <p14:tracePt t="163180" x="2452688" y="4614863"/>
          <p14:tracePt t="163183" x="2489200" y="4614863"/>
          <p14:tracePt t="163184" x="2516188" y="4605338"/>
          <p14:tracePt t="163186" x="2533650" y="4595813"/>
          <p14:tracePt t="163187" x="2543175" y="4595813"/>
          <p14:tracePt t="163188" x="2562225" y="4587875"/>
          <p14:tracePt t="163189" x="2570163" y="4587875"/>
          <p14:tracePt t="163190" x="2589213" y="4578350"/>
          <p14:tracePt t="163192" x="2598738" y="4578350"/>
          <p14:tracePt t="163193" x="2606675" y="4568825"/>
          <p14:tracePt t="163194" x="2616200" y="4568825"/>
          <p14:tracePt t="163196" x="2635250" y="4559300"/>
          <p14:tracePt t="163197" x="2652713" y="4551363"/>
          <p14:tracePt t="163199" x="2671763" y="4551363"/>
          <p14:tracePt t="163200" x="2679700" y="4541838"/>
          <p14:tracePt t="163202" x="2689225" y="4541838"/>
          <p14:tracePt t="163203" x="2698750" y="4532313"/>
          <p14:tracePt t="163205" x="2708275" y="4522788"/>
          <p14:tracePt t="163206" x="2716213" y="4522788"/>
          <p14:tracePt t="163207" x="2725738" y="4522788"/>
          <p14:tracePt t="163208" x="2735263" y="4522788"/>
          <p14:tracePt t="163210" x="2744788" y="4522788"/>
          <p14:tracePt t="163211" x="2762250" y="4514850"/>
          <p14:tracePt t="163215" x="2781300" y="4505325"/>
          <p14:tracePt t="163217" x="2798763" y="4495800"/>
          <p14:tracePt t="163219" x="2808288" y="4495800"/>
          <p14:tracePt t="163220" x="2817813" y="4486275"/>
          <p14:tracePt t="163221" x="2825750" y="4486275"/>
          <p14:tracePt t="163223" x="2835275" y="4478338"/>
          <p14:tracePt t="163225" x="2852738" y="4468813"/>
          <p14:tracePt t="163227" x="2862263" y="4468813"/>
          <p14:tracePt t="163228" x="2871788" y="4459288"/>
          <p14:tracePt t="163229" x="2881313" y="4459288"/>
          <p14:tracePt t="163230" x="2889250" y="4459288"/>
          <p14:tracePt t="163232" x="2898775" y="4449763"/>
          <p14:tracePt t="163234" x="2908300" y="4449763"/>
          <p14:tracePt t="163235" x="2917825" y="4449763"/>
          <p14:tracePt t="163236" x="2925763" y="4449763"/>
          <p14:tracePt t="163237" x="2935288" y="4441825"/>
          <p14:tracePt t="163238" x="2944813" y="4441825"/>
          <p14:tracePt t="163240" x="2962275" y="4432300"/>
          <p14:tracePt t="163242" x="2981325" y="4422775"/>
          <p14:tracePt t="163245" x="2990850" y="4422775"/>
          <p14:tracePt t="163247" x="3008313" y="4413250"/>
          <p14:tracePt t="163249" x="3027363" y="4405313"/>
          <p14:tracePt t="163250" x="3035300" y="4405313"/>
          <p14:tracePt t="163252" x="3044825" y="4395788"/>
          <p14:tracePt t="163253" x="3054350" y="4395788"/>
          <p14:tracePt t="163254" x="3063875" y="4395788"/>
          <p14:tracePt t="163255" x="3071813" y="4386263"/>
          <p14:tracePt t="163256" x="3081338" y="4386263"/>
          <p14:tracePt t="163257" x="3090863" y="4386263"/>
          <p14:tracePt t="163258" x="3100388" y="4376738"/>
          <p14:tracePt t="163260" x="3108325" y="4376738"/>
          <p14:tracePt t="163261" x="3127375" y="4368800"/>
          <p14:tracePt t="163262" x="3136900" y="4368800"/>
          <p14:tracePt t="163264" x="3154363" y="4359275"/>
          <p14:tracePt t="163265" x="3163888" y="4359275"/>
          <p14:tracePt t="163267" x="3181350" y="4359275"/>
          <p14:tracePt t="163270" x="3200400" y="4349750"/>
          <p14:tracePt t="163272" x="3208338" y="4349750"/>
          <p14:tracePt t="163273" x="3217863" y="4349750"/>
          <p14:tracePt t="163274" x="3227388" y="4340225"/>
          <p14:tracePt t="163275" x="3236913" y="4340225"/>
          <p14:tracePt t="163277" x="3244850" y="4340225"/>
          <p14:tracePt t="163278" x="3244850" y="4332288"/>
          <p14:tracePt t="163279" x="3254375" y="4332288"/>
          <p14:tracePt t="163281" x="3263900" y="4332288"/>
          <p14:tracePt t="163283" x="3273425" y="4322763"/>
          <p14:tracePt t="163283" x="3281363" y="4322763"/>
          <p14:tracePt t="163284" x="3290888" y="4322763"/>
          <p14:tracePt t="163286" x="3300413" y="4313238"/>
          <p14:tracePt t="163289" x="3309938" y="4313238"/>
          <p14:tracePt t="163290" x="3317875" y="4303713"/>
          <p14:tracePt t="163292" x="3327400" y="4303713"/>
          <p14:tracePt t="163293" x="3336925" y="4303713"/>
          <p14:tracePt t="163295" x="3336925" y="4295775"/>
          <p14:tracePt t="163297" x="3354388" y="4295775"/>
          <p14:tracePt t="163300" x="3363913" y="4295775"/>
          <p14:tracePt t="163302" x="3373438" y="4286250"/>
          <p14:tracePt t="163304" x="3382963" y="4286250"/>
          <p14:tracePt t="163305" x="3390900" y="4286250"/>
          <p14:tracePt t="163307" x="3400425" y="4276725"/>
          <p14:tracePt t="163309" x="3409950" y="4276725"/>
          <p14:tracePt t="163310" x="3409950" y="4268788"/>
          <p14:tracePt t="163312" x="3419475" y="4268788"/>
          <p14:tracePt t="163313" x="3427413" y="4268788"/>
          <p14:tracePt t="163315" x="3436938" y="4259263"/>
          <p14:tracePt t="163317" x="3446463" y="4249738"/>
          <p14:tracePt t="163318" x="3455988" y="4249738"/>
          <p14:tracePt t="163320" x="3463925" y="4249738"/>
          <p14:tracePt t="163323" x="3473450" y="4240213"/>
          <p14:tracePt t="163325" x="3482975" y="4240213"/>
          <p14:tracePt t="163327" x="3490913" y="4232275"/>
          <p14:tracePt t="163330" x="3500438" y="4222750"/>
          <p14:tracePt t="163331" x="3509963" y="4222750"/>
          <p14:tracePt t="163333" x="3509963" y="4213225"/>
          <p14:tracePt t="163335" x="3519488" y="4203700"/>
          <p14:tracePt t="163337" x="3527425" y="4195763"/>
          <p14:tracePt t="163339" x="3536950" y="4195763"/>
          <p14:tracePt t="163342" x="3546475" y="4186238"/>
          <p14:tracePt t="163345" x="3556000" y="4176713"/>
          <p14:tracePt t="163348" x="3563938" y="4176713"/>
          <p14:tracePt t="163349" x="3563938" y="4167188"/>
          <p14:tracePt t="163351" x="3563938" y="4159250"/>
          <p14:tracePt t="163353" x="3573463" y="4159250"/>
          <p14:tracePt t="163355" x="3582988" y="4149725"/>
          <p14:tracePt t="163358" x="3592513" y="4140200"/>
          <p14:tracePt t="163362" x="3600450" y="4140200"/>
          <p14:tracePt t="163365" x="3609975" y="4140200"/>
          <p14:tracePt t="163366" x="3619500" y="4130675"/>
          <p14:tracePt t="163371" x="3619500" y="4122738"/>
          <p14:tracePt t="163372" x="3629025" y="4122738"/>
          <p14:tracePt t="163375" x="3636963" y="4113213"/>
          <p14:tracePt t="163378" x="3646488" y="4113213"/>
          <p14:tracePt t="163381" x="3656013" y="4103688"/>
          <p14:tracePt t="163382" x="3665538" y="4103688"/>
          <p14:tracePt t="163384" x="3673475" y="4094163"/>
          <p14:tracePt t="163388" x="3683000" y="4086225"/>
          <p14:tracePt t="163391" x="3692525" y="4086225"/>
          <p14:tracePt t="163392" x="3702050" y="4086225"/>
          <p14:tracePt t="163395" x="3709988" y="4076700"/>
          <p14:tracePt t="163397" x="3729038" y="4067175"/>
          <p14:tracePt t="163399" x="3738563" y="4057650"/>
          <p14:tracePt t="163402" x="3746500" y="4049713"/>
          <p14:tracePt t="163405" x="3756025" y="4040188"/>
          <p14:tracePt t="163407" x="3765550" y="4040188"/>
          <p14:tracePt t="163408" x="3775075" y="4030663"/>
          <p14:tracePt t="163410" x="3783013" y="4030663"/>
          <p14:tracePt t="163412" x="3792538" y="4030663"/>
          <p14:tracePt t="163415" x="3802063" y="4021138"/>
          <p14:tracePt t="163417" x="3810000" y="4013200"/>
          <p14:tracePt t="163419" x="3819525" y="4003675"/>
          <p14:tracePt t="163421" x="3829050" y="4003675"/>
          <p14:tracePt t="163422" x="3829050" y="3994150"/>
          <p14:tracePt t="163423" x="3838575" y="3994150"/>
          <p14:tracePt t="163425" x="3838575" y="3984625"/>
          <p14:tracePt t="163428" x="3846513" y="3976688"/>
          <p14:tracePt t="163429" x="3856038" y="3976688"/>
          <p14:tracePt t="163431" x="3865563" y="3976688"/>
          <p14:tracePt t="163433" x="3875088" y="3967163"/>
          <p14:tracePt t="163435" x="3883025" y="3957638"/>
          <p14:tracePt t="163437" x="3892550" y="3948113"/>
          <p14:tracePt t="163440" x="3892550" y="3940175"/>
          <p14:tracePt t="163441" x="3892550" y="3930650"/>
          <p14:tracePt t="163442" x="3902075" y="3930650"/>
          <p14:tracePt t="163443" x="3902075" y="3921125"/>
          <p14:tracePt t="163445" x="3911600" y="3921125"/>
          <p14:tracePt t="163447" x="3919538" y="3911600"/>
          <p14:tracePt t="163449" x="3929063" y="3903663"/>
          <p14:tracePt t="163451" x="3938588" y="3894138"/>
          <p14:tracePt t="163453" x="3948113" y="3884613"/>
          <p14:tracePt t="163455" x="3948113" y="3875088"/>
          <p14:tracePt t="163457" x="3948113" y="3867150"/>
          <p14:tracePt t="163458" x="3956050" y="3867150"/>
          <p14:tracePt t="163460" x="3965575" y="3867150"/>
          <p14:tracePt t="163462" x="3975100" y="3857625"/>
          <p14:tracePt t="163464" x="3984625" y="3848100"/>
          <p14:tracePt t="163466" x="3984625" y="3840163"/>
          <p14:tracePt t="163467" x="3992563" y="3840163"/>
          <p14:tracePt t="163468" x="3992563" y="3830638"/>
          <p14:tracePt t="163470" x="4002088" y="3821113"/>
          <p14:tracePt t="163472" x="4002088" y="3811588"/>
          <p14:tracePt t="163475" x="4011613" y="3811588"/>
          <p14:tracePt t="163478" x="4021138" y="3803650"/>
          <p14:tracePt t="163480" x="4029075" y="3794125"/>
          <p14:tracePt t="163483" x="4038600" y="3784600"/>
          <p14:tracePt t="163485" x="4048125" y="3775075"/>
          <p14:tracePt t="163488" x="4057650" y="3775075"/>
          <p14:tracePt t="163489" x="4057650" y="3767138"/>
          <p14:tracePt t="163493" x="4065588" y="3767138"/>
          <p14:tracePt t="163495" x="4075113" y="3757613"/>
          <p14:tracePt t="163498" x="4075113" y="3748088"/>
          <p14:tracePt t="163499" x="4084638" y="3748088"/>
          <p14:tracePt t="163501" x="4094163" y="3738563"/>
          <p14:tracePt t="163503" x="4102100" y="3730625"/>
          <p14:tracePt t="163506" x="4111625" y="3721100"/>
          <p14:tracePt t="163509" x="4111625" y="3711575"/>
          <p14:tracePt t="163512" x="4121150" y="3711575"/>
          <p14:tracePt t="163515" x="4129088" y="3711575"/>
          <p14:tracePt t="163518" x="4129088" y="3702050"/>
          <p14:tracePt t="163519" x="4138613" y="3702050"/>
          <p14:tracePt t="163521" x="4148138" y="3694113"/>
          <p14:tracePt t="163527" x="4157663" y="3684588"/>
          <p14:tracePt t="163531" x="4157663" y="3675063"/>
          <p14:tracePt t="163537" x="4157663" y="3665538"/>
          <p14:tracePt t="163545" x="4165600" y="3657600"/>
          <p14:tracePt t="163559" x="4165600" y="3648075"/>
          <p14:tracePt t="163566" x="4165600" y="3638550"/>
          <p14:tracePt t="163573" x="4175125" y="3629025"/>
          <p14:tracePt t="163581" x="4175125" y="3621088"/>
          <p14:tracePt t="163584" x="4175125" y="3611563"/>
          <p14:tracePt t="163589" x="4175125" y="3602038"/>
          <p14:tracePt t="163599" x="4175125" y="3592513"/>
          <p14:tracePt t="163601" x="4184650" y="3592513"/>
          <p14:tracePt t="163603" x="4184650" y="3584575"/>
          <p14:tracePt t="163609" x="4184650" y="3575050"/>
          <p14:tracePt t="163614" x="4184650" y="3565525"/>
          <p14:tracePt t="163619" x="4184650" y="3556000"/>
          <p14:tracePt t="163626" x="4184650" y="3548063"/>
          <p14:tracePt t="163643" x="4184650" y="3538538"/>
          <p14:tracePt t="163653" x="4184650" y="3529013"/>
          <p14:tracePt t="163664" x="4184650" y="3519488"/>
          <p14:tracePt t="163671" x="4184650" y="3511550"/>
          <p14:tracePt t="163678" x="4184650" y="3502025"/>
          <p14:tracePt t="163687" x="4184650" y="3492500"/>
          <p14:tracePt t="163691" x="4184650" y="3482975"/>
          <p14:tracePt t="163696" x="4184650" y="3475038"/>
          <p14:tracePt t="163699" x="4184650" y="3465513"/>
          <p14:tracePt t="163701" x="4184650" y="3455988"/>
          <p14:tracePt t="163705" x="4184650" y="3446463"/>
          <p14:tracePt t="163709" x="4175125" y="3446463"/>
          <p14:tracePt t="163713" x="4175125" y="3438525"/>
          <p14:tracePt t="163715" x="4175125" y="3429000"/>
          <p14:tracePt t="163716" x="4165600" y="3429000"/>
          <p14:tracePt t="163718" x="4165600" y="3419475"/>
          <p14:tracePt t="163721" x="4165600" y="3411538"/>
          <p14:tracePt t="163726" x="4165600" y="3402013"/>
          <p14:tracePt t="163727" x="4157663" y="3402013"/>
          <p14:tracePt t="163730" x="4148138" y="3392488"/>
          <p14:tracePt t="163734" x="4138613" y="3392488"/>
          <p14:tracePt t="163739" x="4129088" y="3392488"/>
          <p14:tracePt t="163741" x="4129088" y="3382963"/>
          <p14:tracePt t="163742" x="4121150" y="3382963"/>
          <p14:tracePt t="163747" x="4121150" y="3375025"/>
          <p14:tracePt t="163748" x="4111625" y="3375025"/>
          <p14:tracePt t="163751" x="4102100" y="3375025"/>
          <p14:tracePt t="163752" x="4102100" y="3365500"/>
          <p14:tracePt t="163754" x="4094163" y="3365500"/>
          <p14:tracePt t="163756" x="4084638" y="3365500"/>
          <p14:tracePt t="163759" x="4075113" y="3355975"/>
          <p14:tracePt t="163762" x="4065588" y="3355975"/>
          <p14:tracePt t="163767" x="4065588" y="3346450"/>
          <p14:tracePt t="163768" x="4057650" y="3346450"/>
          <p14:tracePt t="163774" x="4048125" y="3346450"/>
          <p14:tracePt t="163779" x="4038600" y="3346450"/>
          <p14:tracePt t="163790" x="4029075" y="3346450"/>
          <p14:tracePt t="163801" x="4021138" y="3346450"/>
          <p14:tracePt t="163819" x="4021138" y="3338513"/>
          <p14:tracePt t="164138" x="4011613" y="3338513"/>
          <p14:tracePt t="164149" x="3992563" y="3338513"/>
          <p14:tracePt t="164153" x="3975100" y="3338513"/>
          <p14:tracePt t="164157" x="3956050" y="3346450"/>
          <p14:tracePt t="164160" x="3948113" y="3355975"/>
          <p14:tracePt t="164166" x="3919538" y="3365500"/>
          <p14:tracePt t="164169" x="3892550" y="3382963"/>
          <p14:tracePt t="164171" x="3883025" y="3382963"/>
          <p14:tracePt t="164173" x="3865563" y="3382963"/>
          <p14:tracePt t="164176" x="3846513" y="3392488"/>
          <p14:tracePt t="164183" x="3810000" y="3411538"/>
          <p14:tracePt t="164185" x="3783013" y="3419475"/>
          <p14:tracePt t="164186" x="3775075" y="3429000"/>
          <p14:tracePt t="164188" x="3756025" y="3438525"/>
          <p14:tracePt t="164190" x="3729038" y="3446463"/>
          <p14:tracePt t="164191" x="3709988" y="3455988"/>
          <p14:tracePt t="164194" x="3692525" y="3455988"/>
          <p14:tracePt t="164196" x="3673475" y="3465513"/>
          <p14:tracePt t="164197" x="3656013" y="3475038"/>
          <p14:tracePt t="164198" x="3646488" y="3475038"/>
          <p14:tracePt t="164199" x="3629025" y="3482975"/>
          <p14:tracePt t="164201" x="3609975" y="3492500"/>
          <p14:tracePt t="164202" x="3600450" y="3492500"/>
          <p14:tracePt t="164204" x="3592513" y="3492500"/>
          <p14:tracePt t="164205" x="3582988" y="3492500"/>
          <p14:tracePt t="164206" x="3563938" y="3502025"/>
          <p14:tracePt t="164208" x="3546475" y="3511550"/>
          <p14:tracePt t="164209" x="3536950" y="3511550"/>
          <p14:tracePt t="164210" x="3527425" y="3511550"/>
          <p14:tracePt t="164212" x="3509963" y="3519488"/>
          <p14:tracePt t="164214" x="3490913" y="3529013"/>
          <p14:tracePt t="164216" x="3473450" y="3538538"/>
          <p14:tracePt t="164217" x="3463925" y="3548063"/>
          <p14:tracePt t="164218" x="3455988" y="3548063"/>
          <p14:tracePt t="164219" x="3446463" y="3556000"/>
          <p14:tracePt t="164220" x="3436938" y="3556000"/>
          <p14:tracePt t="164221" x="3427413" y="3565525"/>
          <p14:tracePt t="164223" x="3409950" y="3575050"/>
          <p14:tracePt t="164225" x="3390900" y="3575050"/>
          <p14:tracePt t="164226" x="3382963" y="3575050"/>
          <p14:tracePt t="164227" x="3373438" y="3575050"/>
          <p14:tracePt t="164229" x="3354388" y="3584575"/>
          <p14:tracePt t="164231" x="3336925" y="3592513"/>
          <p14:tracePt t="164233" x="3327400" y="3602038"/>
          <p14:tracePt t="164235" x="3317875" y="3611563"/>
          <p14:tracePt t="164236" x="3309938" y="3611563"/>
          <p14:tracePt t="164237" x="3300413" y="3621088"/>
          <p14:tracePt t="164239" x="3290888" y="3621088"/>
          <p14:tracePt t="164240" x="3281363" y="3629025"/>
          <p14:tracePt t="164242" x="3273425" y="3629025"/>
          <p14:tracePt t="164243" x="3263900" y="3638550"/>
          <p14:tracePt t="164245" x="3254375" y="3648075"/>
          <p14:tracePt t="164246" x="3244850" y="3648075"/>
          <p14:tracePt t="164248" x="3227388" y="3648075"/>
          <p14:tracePt t="164250" x="3217863" y="3657600"/>
          <p14:tracePt t="164252" x="3208338" y="3657600"/>
          <p14:tracePt t="164253" x="3200400" y="3665538"/>
          <p14:tracePt t="164254" x="3190875" y="3665538"/>
          <p14:tracePt t="164256" x="3181350" y="3675063"/>
          <p14:tracePt t="164257" x="3171825" y="3675063"/>
          <p14:tracePt t="164259" x="3163888" y="3675063"/>
          <p14:tracePt t="164260" x="3163888" y="3684588"/>
          <p14:tracePt t="164261" x="3154363" y="3684588"/>
          <p14:tracePt t="164263" x="3144838" y="3694113"/>
          <p14:tracePt t="164264" x="3136900" y="3694113"/>
          <p14:tracePt t="164266" x="3127375" y="3694113"/>
          <p14:tracePt t="164267" x="3117850" y="3702050"/>
          <p14:tracePt t="164269" x="3108325" y="3702050"/>
          <p14:tracePt t="164273" x="3100388" y="3702050"/>
          <p14:tracePt t="164274" x="3090863" y="3711575"/>
          <p14:tracePt t="164276" x="3081338" y="3711575"/>
          <p14:tracePt t="164278" x="3071813" y="3721100"/>
          <p14:tracePt t="164280" x="3063875" y="3721100"/>
          <p14:tracePt t="164282" x="3054350" y="3730625"/>
          <p14:tracePt t="164285" x="3044825" y="3730625"/>
          <p14:tracePt t="164287" x="3035300" y="3738563"/>
          <p14:tracePt t="164290" x="3027363" y="3748088"/>
          <p14:tracePt t="164291" x="3017838" y="3748088"/>
          <p14:tracePt t="164295" x="3008313" y="3757613"/>
          <p14:tracePt t="164296" x="2998788" y="3757613"/>
          <p14:tracePt t="164302" x="2990850" y="3757613"/>
          <p14:tracePt t="164304" x="2981325" y="3757613"/>
          <p14:tracePt t="164306" x="2981325" y="3767138"/>
          <p14:tracePt t="164307" x="2971800" y="3767138"/>
          <p14:tracePt t="164312" x="2962275" y="3767138"/>
          <p14:tracePt t="164314" x="2954338" y="3775075"/>
          <p14:tracePt t="164322" x="2944813" y="3775075"/>
          <p14:tracePt t="164339" x="2944813" y="3784600"/>
          <p14:tracePt t="164342" x="2935288" y="3784600"/>
          <p14:tracePt t="164492" x="2944813" y="3784600"/>
          <p14:tracePt t="164496" x="2962275" y="3784600"/>
          <p14:tracePt t="164499" x="2971800" y="3784600"/>
          <p14:tracePt t="164501" x="2990850" y="3784600"/>
          <p14:tracePt t="164506" x="3008313" y="3784600"/>
          <p14:tracePt t="164507" x="3017838" y="3784600"/>
          <p14:tracePt t="164509" x="3035300" y="3784600"/>
          <p14:tracePt t="164512" x="3044825" y="3794125"/>
          <p14:tracePt t="164517" x="3090863" y="3803650"/>
          <p14:tracePt t="164520" x="3117850" y="3803650"/>
          <p14:tracePt t="164522" x="3136900" y="3803650"/>
          <p14:tracePt t="164524" x="3154363" y="3811588"/>
          <p14:tracePt t="164528" x="3190875" y="3811588"/>
          <p14:tracePt t="164530" x="3227388" y="3821113"/>
          <p14:tracePt t="164534" x="3273425" y="3830638"/>
          <p14:tracePt t="164537" x="3317875" y="3840163"/>
          <p14:tracePt t="164541" x="3354388" y="3848100"/>
          <p14:tracePt t="164543" x="3373438" y="3857625"/>
          <p14:tracePt t="164546" x="3436938" y="3867150"/>
          <p14:tracePt t="164549" x="3490913" y="3875088"/>
          <p14:tracePt t="164552" x="3536950" y="3884613"/>
          <p14:tracePt t="164554" x="3563938" y="3894138"/>
          <p14:tracePt t="164555" x="3573463" y="3894138"/>
          <p14:tracePt t="164556" x="3600450" y="3894138"/>
          <p14:tracePt t="164558" x="3619500" y="3903663"/>
          <p14:tracePt t="164560" x="3636963" y="3903663"/>
          <p14:tracePt t="164563" x="3683000" y="3921125"/>
          <p14:tracePt t="164564" x="3702050" y="3921125"/>
          <p14:tracePt t="164565" x="3729038" y="3921125"/>
          <p14:tracePt t="164566" x="3746500" y="3930650"/>
          <p14:tracePt t="164569" x="3783013" y="3940175"/>
          <p14:tracePt t="164570" x="3810000" y="3940175"/>
          <p14:tracePt t="164571" x="3829050" y="3948113"/>
          <p14:tracePt t="164572" x="3838575" y="3948113"/>
          <p14:tracePt t="164573" x="3856038" y="3957638"/>
          <p14:tracePt t="164574" x="3875088" y="3957638"/>
          <p14:tracePt t="164576" x="3902075" y="3967163"/>
          <p14:tracePt t="164577" x="3919538" y="3967163"/>
          <p14:tracePt t="164578" x="3938588" y="3967163"/>
          <p14:tracePt t="164579" x="3948113" y="3967163"/>
          <p14:tracePt t="164580" x="3965575" y="3976688"/>
          <p14:tracePt t="164581" x="3984625" y="3976688"/>
          <p14:tracePt t="164583" x="4021138" y="3984625"/>
          <p14:tracePt t="164583" x="4029075" y="3984625"/>
          <p14:tracePt t="164585" x="4057650" y="3994150"/>
          <p14:tracePt t="164587" x="4065588" y="3994150"/>
          <p14:tracePt t="164588" x="4075113" y="3994150"/>
          <p14:tracePt t="164589" x="4094163" y="3994150"/>
          <p14:tracePt t="164590" x="4111625" y="4003675"/>
          <p14:tracePt t="164591" x="4129088" y="4003675"/>
          <p14:tracePt t="164592" x="4138613" y="4013200"/>
          <p14:tracePt t="164593" x="4157663" y="4013200"/>
          <p14:tracePt t="164595" x="4184650" y="4021138"/>
          <p14:tracePt t="164596" x="4194175" y="4021138"/>
          <p14:tracePt t="164597" x="4211638" y="4030663"/>
          <p14:tracePt t="164599" x="4238625" y="4030663"/>
          <p14:tracePt t="164600" x="4257675" y="4040188"/>
          <p14:tracePt t="164601" x="4284663" y="4040188"/>
          <p14:tracePt t="164602" x="4303713" y="4049713"/>
          <p14:tracePt t="164604" x="4330700" y="4049713"/>
          <p14:tracePt t="164605" x="4340225" y="4057650"/>
          <p14:tracePt t="164606" x="4357688" y="4057650"/>
          <p14:tracePt t="164607" x="4376738" y="4067175"/>
          <p14:tracePt t="164608" x="4394200" y="4067175"/>
          <p14:tracePt t="164609" x="4413250" y="4067175"/>
          <p14:tracePt t="164610" x="4421188" y="4076700"/>
          <p14:tracePt t="164611" x="4440238" y="4076700"/>
          <p14:tracePt t="164612" x="4448175" y="4086225"/>
          <p14:tracePt t="164613" x="4457700" y="4086225"/>
          <p14:tracePt t="164615" x="4476750" y="4086225"/>
          <p14:tracePt t="164617" x="4494213" y="4086225"/>
          <p14:tracePt t="164619" x="4513263" y="4094163"/>
          <p14:tracePt t="164621" x="4540250" y="4094163"/>
          <p14:tracePt t="164622" x="4557713" y="4094163"/>
          <p14:tracePt t="164623" x="4567238" y="4094163"/>
          <p14:tracePt t="164625" x="4586288" y="4103688"/>
          <p14:tracePt t="164626" x="4603750" y="4103688"/>
          <p14:tracePt t="164627" x="4613275" y="4103688"/>
          <p14:tracePt t="164628" x="4622800" y="4103688"/>
          <p14:tracePt t="164629" x="4630738" y="4103688"/>
          <p14:tracePt t="164632" x="4640263" y="4103688"/>
          <p14:tracePt t="164633" x="4659313" y="4103688"/>
          <p14:tracePt t="164635" x="4676775" y="4113213"/>
          <p14:tracePt t="164636" x="4686300" y="4113213"/>
          <p14:tracePt t="164639" x="4703763" y="4122738"/>
          <p14:tracePt t="164641" x="4722813" y="4122738"/>
          <p14:tracePt t="164642" x="4730750" y="4130675"/>
          <p14:tracePt t="164643" x="4740275" y="4130675"/>
          <p14:tracePt t="164645" x="4759325" y="4130675"/>
          <p14:tracePt t="164646" x="4759325" y="4140200"/>
          <p14:tracePt t="164648" x="4776788" y="4140200"/>
          <p14:tracePt t="164649" x="4786313" y="4149725"/>
          <p14:tracePt t="164650" x="4795838" y="4149725"/>
          <p14:tracePt t="164653" x="4813300" y="4149725"/>
          <p14:tracePt t="164654" x="4822825" y="4159250"/>
          <p14:tracePt t="164656" x="4832350" y="4159250"/>
          <p14:tracePt t="164658" x="4849813" y="4159250"/>
          <p14:tracePt t="164659" x="4849813" y="4167188"/>
          <p14:tracePt t="164660" x="4859338" y="4167188"/>
          <p14:tracePt t="164661" x="4868863" y="4167188"/>
          <p14:tracePt t="164662" x="4876800" y="4167188"/>
          <p14:tracePt t="164663" x="4886325" y="4167188"/>
          <p14:tracePt t="164666" x="4895850" y="4167188"/>
          <p14:tracePt t="164667" x="4905375" y="4167188"/>
          <p14:tracePt t="164668" x="4913313" y="4167188"/>
          <p14:tracePt t="164670" x="4922838" y="4167188"/>
          <p14:tracePt t="164671" x="4932363" y="4167188"/>
          <p14:tracePt t="164672" x="4941888" y="4176713"/>
          <p14:tracePt t="164676" x="4949825" y="4176713"/>
          <p14:tracePt t="164678" x="4959350" y="4176713"/>
          <p14:tracePt t="164681" x="4978400" y="4176713"/>
          <p14:tracePt t="164684" x="4986338" y="4176713"/>
          <p14:tracePt t="164685" x="4986338" y="4186238"/>
          <p14:tracePt t="164695" x="4995863" y="4186238"/>
          <p14:tracePt t="164804" x="4995863" y="4176713"/>
          <p14:tracePt t="164810" x="4995863" y="4167188"/>
          <p14:tracePt t="164812" x="4986338" y="4159250"/>
          <p14:tracePt t="164815" x="4978400" y="4149725"/>
          <p14:tracePt t="164816" x="4968875" y="4149725"/>
          <p14:tracePt t="164818" x="4959350" y="4140200"/>
          <p14:tracePt t="164820" x="4949825" y="4140200"/>
          <p14:tracePt t="164821" x="4949825" y="4130675"/>
          <p14:tracePt t="164822" x="4941888" y="4130675"/>
          <p14:tracePt t="164823" x="4941888" y="4122738"/>
          <p14:tracePt t="164824" x="4932363" y="4122738"/>
          <p14:tracePt t="164825" x="4922838" y="4122738"/>
          <p14:tracePt t="164826" x="4913313" y="4122738"/>
          <p14:tracePt t="164828" x="4905375" y="4113213"/>
          <p14:tracePt t="164830" x="4895850" y="4103688"/>
          <p14:tracePt t="164831" x="4886325" y="4094163"/>
          <p14:tracePt t="164833" x="4876800" y="4086225"/>
          <p14:tracePt t="164834" x="4868863" y="4086225"/>
          <p14:tracePt t="164835" x="4859338" y="4076700"/>
          <p14:tracePt t="164837" x="4849813" y="4067175"/>
          <p14:tracePt t="164838" x="4840288" y="4067175"/>
          <p14:tracePt t="164839" x="4832350" y="4067175"/>
          <p14:tracePt t="164840" x="4832350" y="4057650"/>
          <p14:tracePt t="164841" x="4822825" y="4049713"/>
          <p14:tracePt t="164842" x="4813300" y="4040188"/>
          <p14:tracePt t="164843" x="4803775" y="4040188"/>
          <p14:tracePt t="164845" x="4795838" y="4030663"/>
          <p14:tracePt t="164846" x="4786313" y="4021138"/>
          <p14:tracePt t="164847" x="4776788" y="4013200"/>
          <p14:tracePt t="164849" x="4767263" y="4013200"/>
          <p14:tracePt t="164850" x="4759325" y="4003675"/>
          <p14:tracePt t="164851" x="4749800" y="3994150"/>
          <p14:tracePt t="164852" x="4740275" y="3994150"/>
          <p14:tracePt t="164853" x="4730750" y="3984625"/>
          <p14:tracePt t="164854" x="4722813" y="3976688"/>
          <p14:tracePt t="164855" x="4722813" y="3967163"/>
          <p14:tracePt t="164856" x="4703763" y="3957638"/>
          <p14:tracePt t="164858" x="4686300" y="3948113"/>
          <p14:tracePt t="164860" x="4667250" y="3921125"/>
          <p14:tracePt t="164861" x="4659313" y="3921125"/>
          <p14:tracePt t="164862" x="4649788" y="3911600"/>
          <p14:tracePt t="164864" x="4630738" y="3903663"/>
          <p14:tracePt t="164865" x="4594225" y="3884613"/>
          <p14:tracePt t="164867" x="4594225" y="3875088"/>
          <p14:tracePt t="164868" x="4576763" y="3867150"/>
          <p14:tracePt t="164869" x="4567238" y="3857625"/>
          <p14:tracePt t="164870" x="4557713" y="3848100"/>
          <p14:tracePt t="164871" x="4549775" y="3840163"/>
          <p14:tracePt t="164872" x="4530725" y="3830638"/>
          <p14:tracePt t="164873" x="4521200" y="3811588"/>
          <p14:tracePt t="164875" x="4521200" y="3803650"/>
          <p14:tracePt t="164877" x="4503738" y="3784600"/>
          <p14:tracePt t="164878" x="4484688" y="3775075"/>
          <p14:tracePt t="164880" x="4476750" y="3757613"/>
          <p14:tracePt t="164881" x="4457700" y="3748088"/>
          <p14:tracePt t="164882" x="4430713" y="3738563"/>
          <p14:tracePt t="164884" x="4421188" y="3730625"/>
          <p14:tracePt t="164885" x="4413250" y="3721100"/>
          <p14:tracePt t="164886" x="4403725" y="3711575"/>
          <p14:tracePt t="164887" x="4384675" y="3702050"/>
          <p14:tracePt t="164888" x="4376738" y="3694113"/>
          <p14:tracePt t="164889" x="4367213" y="3684588"/>
          <p14:tracePt t="164890" x="4367213" y="3675063"/>
          <p14:tracePt t="164891" x="4357688" y="3675063"/>
          <p14:tracePt t="164892" x="4348163" y="3665538"/>
          <p14:tracePt t="164893" x="4340225" y="3657600"/>
          <p14:tracePt t="164895" x="4321175" y="3638550"/>
          <p14:tracePt t="164897" x="4303713" y="3629025"/>
          <p14:tracePt t="164898" x="4303713" y="3621088"/>
          <p14:tracePt t="164900" x="4294188" y="3611563"/>
          <p14:tracePt t="164901" x="4284663" y="3602038"/>
          <p14:tracePt t="164902" x="4275138" y="3592513"/>
          <p14:tracePt t="164903" x="4267200" y="3592513"/>
          <p14:tracePt t="164904" x="4267200" y="3584575"/>
          <p14:tracePt t="164905" x="4257675" y="3575050"/>
          <p14:tracePt t="164907" x="4238625" y="3565525"/>
          <p14:tracePt t="164908" x="4238625" y="3556000"/>
          <p14:tracePt t="164910" x="4230688" y="3556000"/>
          <p14:tracePt t="164911" x="4230688" y="3548063"/>
          <p14:tracePt t="164913" x="4221163" y="3538538"/>
          <p14:tracePt t="164914" x="4211638" y="3529013"/>
          <p14:tracePt t="164916" x="4211638" y="3511550"/>
          <p14:tracePt t="164918" x="4202113" y="3502025"/>
          <p14:tracePt t="164919" x="4202113" y="3492500"/>
          <p14:tracePt t="164920" x="4194175" y="3492500"/>
          <p14:tracePt t="164922" x="4194175" y="3482975"/>
          <p14:tracePt t="164925" x="4194175" y="3475038"/>
          <p14:tracePt t="164926" x="4184650" y="3465513"/>
          <p14:tracePt t="164928" x="4184650" y="3455988"/>
          <p14:tracePt t="164930" x="4184650" y="3446463"/>
          <p14:tracePt t="164932" x="4175125" y="3446463"/>
          <p14:tracePt t="164933" x="4175125" y="3438525"/>
          <p14:tracePt t="164938" x="4175125" y="3429000"/>
          <p14:tracePt t="164941" x="4175125" y="3419475"/>
          <p14:tracePt t="164947" x="4175125" y="3411538"/>
          <p14:tracePt t="164947" x="4175125" y="3402013"/>
          <p14:tracePt t="164951" x="4175125" y="3392488"/>
          <p14:tracePt t="164954" x="4175125" y="3382963"/>
          <p14:tracePt t="164959" x="4165600" y="3382963"/>
          <p14:tracePt t="164964" x="4165600" y="3375025"/>
          <p14:tracePt t="164968" x="4165600" y="3365500"/>
          <p14:tracePt t="164971" x="4157663" y="3365500"/>
          <p14:tracePt t="164972" x="4157663" y="3355975"/>
          <p14:tracePt t="164978" x="4157663" y="3346450"/>
          <p14:tracePt t="164981" x="4148138" y="3338513"/>
          <p14:tracePt t="164988" x="4148138" y="3328988"/>
          <p14:tracePt t="164997" x="4138613" y="3328988"/>
          <p14:tracePt t="165079" x="4121150" y="3328988"/>
          <p14:tracePt t="165081" x="4111625" y="3328988"/>
          <p14:tracePt t="165087" x="4084638" y="3328988"/>
          <p14:tracePt t="165090" x="4057650" y="3328988"/>
          <p14:tracePt t="165092" x="4029075" y="3328988"/>
          <p14:tracePt t="165095" x="4021138" y="3328988"/>
          <p14:tracePt t="165098" x="3992563" y="3328988"/>
          <p14:tracePt t="165101" x="3956050" y="3328988"/>
          <p14:tracePt t="165104" x="3911600" y="3328988"/>
          <p14:tracePt t="165109" x="3838575" y="3346450"/>
          <p14:tracePt t="165112" x="3819525" y="3355975"/>
          <p14:tracePt t="165115" x="3746500" y="3375025"/>
          <p14:tracePt t="165118" x="3692525" y="3392488"/>
          <p14:tracePt t="165119" x="3673475" y="3402013"/>
          <p14:tracePt t="165120" x="3656013" y="3411538"/>
          <p14:tracePt t="165121" x="3636963" y="3411538"/>
          <p14:tracePt t="165122" x="3619500" y="3419475"/>
          <p14:tracePt t="165123" x="3600450" y="3429000"/>
          <p14:tracePt t="165124" x="3582988" y="3429000"/>
          <p14:tracePt t="165127" x="3556000" y="3438525"/>
          <p14:tracePt t="165128" x="3500438" y="3455988"/>
          <p14:tracePt t="165130" x="3482975" y="3455988"/>
          <p14:tracePt t="165130" x="3463925" y="3465513"/>
          <p14:tracePt t="165132" x="3436938" y="3475038"/>
          <p14:tracePt t="165133" x="3419475" y="3475038"/>
          <p14:tracePt t="165134" x="3400425" y="3475038"/>
          <p14:tracePt t="165135" x="3382963" y="3482975"/>
          <p14:tracePt t="165136" x="3354388" y="3492500"/>
          <p14:tracePt t="165137" x="3327400" y="3492500"/>
          <p14:tracePt t="165139" x="3309938" y="3502025"/>
          <p14:tracePt t="165140" x="3290888" y="3511550"/>
          <p14:tracePt t="165141" x="3254375" y="3511550"/>
          <p14:tracePt t="165142" x="3236913" y="3519488"/>
          <p14:tracePt t="165143" x="3208338" y="3529013"/>
          <p14:tracePt t="165145" x="3163888" y="3556000"/>
          <p14:tracePt t="165147" x="3144838" y="3556000"/>
          <p14:tracePt t="165149" x="3108325" y="3565525"/>
          <p14:tracePt t="165150" x="3081338" y="3575050"/>
          <p14:tracePt t="165151" x="3044825" y="3584575"/>
          <p14:tracePt t="165152" x="3027363" y="3584575"/>
          <p14:tracePt t="165153" x="3008313" y="3592513"/>
          <p14:tracePt t="165155" x="2981325" y="3602038"/>
          <p14:tracePt t="165156" x="2962275" y="3611563"/>
          <p14:tracePt t="165157" x="2944813" y="3621088"/>
          <p14:tracePt t="165159" x="2917825" y="3621088"/>
          <p14:tracePt t="165161" x="2898775" y="3629025"/>
          <p14:tracePt t="165162" x="2881313" y="3629025"/>
          <p14:tracePt t="165163" x="2862263" y="3638550"/>
          <p14:tracePt t="165164" x="2844800" y="3638550"/>
          <p14:tracePt t="165165" x="2825750" y="3648075"/>
          <p14:tracePt t="165167" x="2789238" y="3657600"/>
          <p14:tracePt t="165168" x="2771775" y="3665538"/>
          <p14:tracePt t="165169" x="2752725" y="3675063"/>
          <p14:tracePt t="165170" x="2735263" y="3675063"/>
          <p14:tracePt t="165171" x="2725738" y="3684588"/>
          <p14:tracePt t="165172" x="2698750" y="3694113"/>
          <p14:tracePt t="165173" x="2689225" y="3694113"/>
          <p14:tracePt t="165174" x="2671763" y="3702050"/>
          <p14:tracePt t="165175" x="2652713" y="3711575"/>
          <p14:tracePt t="165176" x="2635250" y="3711575"/>
          <p14:tracePt t="165177" x="2625725" y="3711575"/>
          <p14:tracePt t="165178" x="2616200" y="3721100"/>
          <p14:tracePt t="165180" x="2570163" y="3738563"/>
          <p14:tracePt t="165182" x="2543175" y="3748088"/>
          <p14:tracePt t="165184" x="2516188" y="3757613"/>
          <p14:tracePt t="165186" x="2498725" y="3767138"/>
          <p14:tracePt t="165187" x="2489200" y="3767138"/>
          <p14:tracePt t="165188" x="2470150" y="3775075"/>
          <p14:tracePt t="165189" x="2462213" y="3775075"/>
          <p14:tracePt t="165190" x="2452688" y="3784600"/>
          <p14:tracePt t="165191" x="2443163" y="3784600"/>
          <p14:tracePt t="165192" x="2433638" y="3794125"/>
          <p14:tracePt t="165195" x="2416175" y="3803650"/>
          <p14:tracePt t="165196" x="2397125" y="3811588"/>
          <p14:tracePt t="165198" x="2389188" y="3811588"/>
          <p14:tracePt t="165200" x="2370138" y="3821113"/>
          <p14:tracePt t="165202" x="2360613" y="3821113"/>
          <p14:tracePt t="165203" x="2352675" y="3821113"/>
          <p14:tracePt t="165204" x="2343150" y="3830638"/>
          <p14:tracePt t="165211" x="2333625" y="3830638"/>
          <p14:tracePt t="165300" x="2343150" y="3830638"/>
          <p14:tracePt t="165304" x="2360613" y="3830638"/>
          <p14:tracePt t="165307" x="2379663" y="3840163"/>
          <p14:tracePt t="165310" x="2397125" y="3840163"/>
          <p14:tracePt t="165316" x="2462213" y="3848100"/>
          <p14:tracePt t="165319" x="2489200" y="3857625"/>
          <p14:tracePt t="165321" x="2506663" y="3857625"/>
          <p14:tracePt t="165323" x="2525713" y="3867150"/>
          <p14:tracePt t="165326" x="2579688" y="3875088"/>
          <p14:tracePt t="165330" x="2616200" y="3884613"/>
          <p14:tracePt t="165333" x="2652713" y="3894138"/>
          <p14:tracePt t="165338" x="2725738" y="3911600"/>
          <p14:tracePt t="165340" x="2762250" y="3911600"/>
          <p14:tracePt t="165342" x="2825750" y="3921125"/>
          <p14:tracePt t="165345" x="2852738" y="3930650"/>
          <p14:tracePt t="165347" x="2917825" y="3930650"/>
          <p14:tracePt t="165349" x="2962275" y="3940175"/>
          <p14:tracePt t="165352" x="3027363" y="3940175"/>
          <p14:tracePt t="165353" x="3044825" y="3948113"/>
          <p14:tracePt t="165357" x="3127375" y="3957638"/>
          <p14:tracePt t="165358" x="3163888" y="3967163"/>
          <p14:tracePt t="165359" x="3190875" y="3967163"/>
          <p14:tracePt t="165362" x="3244850" y="3984625"/>
          <p14:tracePt t="165363" x="3281363" y="3984625"/>
          <p14:tracePt t="165364" x="3300413" y="3984625"/>
          <p14:tracePt t="165365" x="3327400" y="3994150"/>
          <p14:tracePt t="165367" x="3373438" y="4003675"/>
          <p14:tracePt t="165369" x="3400425" y="4003675"/>
          <p14:tracePt t="165370" x="3436938" y="4013200"/>
          <p14:tracePt t="165371" x="3463925" y="4013200"/>
          <p14:tracePt t="165372" x="3490913" y="4013200"/>
          <p14:tracePt t="165373" x="3509963" y="4021138"/>
          <p14:tracePt t="165374" x="3527425" y="4021138"/>
          <p14:tracePt t="165375" x="3556000" y="4021138"/>
          <p14:tracePt t="165377" x="3582988" y="4030663"/>
          <p14:tracePt t="165380" x="3619500" y="4040188"/>
          <p14:tracePt t="165381" x="3646488" y="4040188"/>
          <p14:tracePt t="165383" x="3692525" y="4040188"/>
          <p14:tracePt t="165384" x="3709988" y="4040188"/>
          <p14:tracePt t="165385" x="3729038" y="4049713"/>
          <p14:tracePt t="165386" x="3746500" y="4049713"/>
          <p14:tracePt t="165387" x="3775075" y="4049713"/>
          <p14:tracePt t="165388" x="3792538" y="4057650"/>
          <p14:tracePt t="165389" x="3819525" y="4057650"/>
          <p14:tracePt t="165390" x="3856038" y="4057650"/>
          <p14:tracePt t="165392" x="3883025" y="4067175"/>
          <p14:tracePt t="165393" x="3911600" y="4067175"/>
          <p14:tracePt t="165395" x="3948113" y="4076700"/>
          <p14:tracePt t="165396" x="3975100" y="4076700"/>
          <p14:tracePt t="165397" x="3992563" y="4076700"/>
          <p14:tracePt t="165398" x="4011613" y="4076700"/>
          <p14:tracePt t="165399" x="4038600" y="4076700"/>
          <p14:tracePt t="165400" x="4057650" y="4086225"/>
          <p14:tracePt t="165401" x="4075113" y="4086225"/>
          <p14:tracePt t="165402" x="4094163" y="4086225"/>
          <p14:tracePt t="165403" x="4111625" y="4086225"/>
          <p14:tracePt t="165404" x="4138613" y="4086225"/>
          <p14:tracePt t="165405" x="4157663" y="4086225"/>
          <p14:tracePt t="165406" x="4175125" y="4086225"/>
          <p14:tracePt t="165407" x="4194175" y="4094163"/>
          <p14:tracePt t="165408" x="4211638" y="4094163"/>
          <p14:tracePt t="165409" x="4221163" y="4094163"/>
          <p14:tracePt t="165410" x="4248150" y="4094163"/>
          <p14:tracePt t="165411" x="4267200" y="4094163"/>
          <p14:tracePt t="165413" x="4284663" y="4094163"/>
          <p14:tracePt t="165414" x="4303713" y="4094163"/>
          <p14:tracePt t="165415" x="4321175" y="4094163"/>
          <p14:tracePt t="165416" x="4340225" y="4094163"/>
          <p14:tracePt t="165417" x="4348163" y="4094163"/>
          <p14:tracePt t="165418" x="4367213" y="4094163"/>
          <p14:tracePt t="165419" x="4376738" y="4094163"/>
          <p14:tracePt t="165420" x="4384675" y="4094163"/>
          <p14:tracePt t="165421" x="4394200" y="4094163"/>
          <p14:tracePt t="165422" x="4403725" y="4094163"/>
          <p14:tracePt t="165423" x="4421188" y="4094163"/>
          <p14:tracePt t="165424" x="4430713" y="4094163"/>
          <p14:tracePt t="165425" x="4440238" y="4094163"/>
          <p14:tracePt t="165426" x="4448175" y="4094163"/>
          <p14:tracePt t="165428" x="4467225" y="4094163"/>
          <p14:tracePt t="165430" x="4484688" y="4094163"/>
          <p14:tracePt t="165432" x="4503738" y="4094163"/>
          <p14:tracePt t="165434" x="4521200" y="4094163"/>
          <p14:tracePt t="165435" x="4530725" y="4094163"/>
          <p14:tracePt t="165437" x="4540250" y="4094163"/>
          <p14:tracePt t="165438" x="4549775" y="4094163"/>
          <p14:tracePt t="165439" x="4557713" y="4094163"/>
          <p14:tracePt t="165442" x="4567238" y="4094163"/>
          <p14:tracePt t="165444" x="4576763" y="4094163"/>
          <p14:tracePt t="165445" x="4586288" y="4094163"/>
          <p14:tracePt t="165448" x="4594225" y="4094163"/>
          <p14:tracePt t="165450" x="4603750" y="4094163"/>
          <p14:tracePt t="165456" x="4613275" y="4094163"/>
          <p14:tracePt t="165461" x="4622800" y="4094163"/>
          <p14:tracePt t="165590" x="4630738" y="4094163"/>
          <p14:tracePt t="165595" x="4640263" y="4094163"/>
          <p14:tracePt t="165597" x="4649788" y="4094163"/>
          <p14:tracePt t="165601" x="4659313" y="4094163"/>
          <p14:tracePt t="165604" x="4667250" y="4094163"/>
          <p14:tracePt t="165607" x="4676775" y="4094163"/>
          <p14:tracePt t="165609" x="4686300" y="4094163"/>
          <p14:tracePt t="165612" x="4695825" y="4094163"/>
          <p14:tracePt t="165617" x="4722813" y="4094163"/>
          <p14:tracePt t="165619" x="4740275" y="4094163"/>
          <p14:tracePt t="165622" x="4749800" y="4094163"/>
          <p14:tracePt t="165624" x="4767263" y="4094163"/>
          <p14:tracePt t="165631" x="4795838" y="4086225"/>
          <p14:tracePt t="165635" x="4822825" y="4086225"/>
          <p14:tracePt t="165638" x="4840288" y="4086225"/>
          <p14:tracePt t="165640" x="4849813" y="4086225"/>
          <p14:tracePt t="165642" x="4859338" y="4086225"/>
          <p14:tracePt t="165644" x="4868863" y="4086225"/>
          <p14:tracePt t="165649" x="4876800" y="4086225"/>
          <p14:tracePt t="165651" x="4886325" y="4086225"/>
          <p14:tracePt t="165652" x="4895850" y="4086225"/>
          <p14:tracePt t="165658" x="4905375" y="4076700"/>
          <p14:tracePt t="165695" x="4905375" y="4067175"/>
          <p14:tracePt t="165720" x="4905375" y="4057650"/>
          <p14:tracePt t="165738" x="4905375" y="4049713"/>
          <p14:tracePt t="165743" x="4895850" y="4049713"/>
          <p14:tracePt t="165753" x="4886325" y="4049713"/>
          <p14:tracePt t="165759" x="4876800" y="4049713"/>
          <p14:tracePt t="165766" x="4876800" y="4040188"/>
          <p14:tracePt t="165770" x="4868863" y="4040188"/>
          <p14:tracePt t="165772" x="4859338" y="4040188"/>
          <p14:tracePt t="165776" x="4849813" y="4040188"/>
          <p14:tracePt t="165782" x="4832350" y="4040188"/>
          <p14:tracePt t="165784" x="4822825" y="4040188"/>
          <p14:tracePt t="165787" x="4813300" y="4030663"/>
          <p14:tracePt t="165789" x="4803775" y="4030663"/>
          <p14:tracePt t="165792" x="4786313" y="4030663"/>
          <p14:tracePt t="165794" x="4776788" y="4030663"/>
          <p14:tracePt t="165801" x="4740275" y="4030663"/>
          <p14:tracePt t="165804" x="4722813" y="4030663"/>
          <p14:tracePt t="165806" x="4713288" y="4021138"/>
          <p14:tracePt t="165809" x="4686300" y="4021138"/>
          <p14:tracePt t="165811" x="4676775" y="4013200"/>
          <p14:tracePt t="165813" x="4667250" y="4013200"/>
          <p14:tracePt t="165815" x="4640263" y="4003675"/>
          <p14:tracePt t="165817" x="4622800" y="4003675"/>
          <p14:tracePt t="165819" x="4603750" y="4003675"/>
          <p14:tracePt t="165820" x="4594225" y="4003675"/>
          <p14:tracePt t="165821" x="4594225" y="3994150"/>
          <p14:tracePt t="165822" x="4586288" y="3994150"/>
          <p14:tracePt t="165823" x="4576763" y="3994150"/>
          <p14:tracePt t="165824" x="4567238" y="3994150"/>
          <p14:tracePt t="165825" x="4557713" y="3994150"/>
          <p14:tracePt t="165826" x="4549775" y="3994150"/>
          <p14:tracePt t="165827" x="4540250" y="3994150"/>
          <p14:tracePt t="165829" x="4521200" y="3984625"/>
          <p14:tracePt t="165831" x="4503738" y="3984625"/>
          <p14:tracePt t="165833" x="4484688" y="3984625"/>
          <p14:tracePt t="165834" x="4467225" y="3984625"/>
          <p14:tracePt t="165835" x="4457700" y="3984625"/>
          <p14:tracePt t="165836" x="4448175" y="3976688"/>
          <p14:tracePt t="165838" x="4440238" y="3976688"/>
          <p14:tracePt t="165839" x="4421188" y="3976688"/>
          <p14:tracePt t="165840" x="4413250" y="3976688"/>
          <p14:tracePt t="165841" x="4394200" y="3976688"/>
          <p14:tracePt t="165843" x="4367213" y="3976688"/>
          <p14:tracePt t="165845" x="4348163" y="3976688"/>
          <p14:tracePt t="165846" x="4330700" y="3976688"/>
          <p14:tracePt t="165847" x="4321175" y="3976688"/>
          <p14:tracePt t="165849" x="4303713" y="3976688"/>
          <p14:tracePt t="165850" x="4294188" y="3976688"/>
          <p14:tracePt t="165851" x="4275138" y="3976688"/>
          <p14:tracePt t="165852" x="4267200" y="3976688"/>
          <p14:tracePt t="165853" x="4238625" y="3976688"/>
          <p14:tracePt t="165855" x="4211638" y="3976688"/>
          <p14:tracePt t="165856" x="4202113" y="3976688"/>
          <p14:tracePt t="165857" x="4184650" y="3976688"/>
          <p14:tracePt t="165859" x="4157663" y="3976688"/>
          <p14:tracePt t="165860" x="4148138" y="3976688"/>
          <p14:tracePt t="165861" x="4129088" y="3976688"/>
          <p14:tracePt t="165863" x="4111625" y="3976688"/>
          <p14:tracePt t="165863" x="4094163" y="3976688"/>
          <p14:tracePt t="165864" x="4075113" y="3976688"/>
          <p14:tracePt t="165865" x="4057650" y="3976688"/>
          <p14:tracePt t="165867" x="4038600" y="3976688"/>
          <p14:tracePt t="165868" x="4021138" y="3976688"/>
          <p14:tracePt t="165870" x="3992563" y="3976688"/>
          <p14:tracePt t="165871" x="3956050" y="3976688"/>
          <p14:tracePt t="165873" x="3938588" y="3976688"/>
          <p14:tracePt t="165874" x="3919538" y="3976688"/>
          <p14:tracePt t="165875" x="3902075" y="3976688"/>
          <p14:tracePt t="165876" x="3883025" y="3976688"/>
          <p14:tracePt t="165877" x="3875088" y="3976688"/>
          <p14:tracePt t="165878" x="3846513" y="3976688"/>
          <p14:tracePt t="165880" x="3819525" y="3976688"/>
          <p14:tracePt t="165881" x="3810000" y="3976688"/>
          <p14:tracePt t="165882" x="3792538" y="3976688"/>
          <p14:tracePt t="165883" x="3775075" y="3976688"/>
          <p14:tracePt t="165884" x="3756025" y="3976688"/>
          <p14:tracePt t="165886" x="3729038" y="3976688"/>
          <p14:tracePt t="165887" x="3709988" y="3976688"/>
          <p14:tracePt t="165888" x="3692525" y="3976688"/>
          <p14:tracePt t="165889" x="3683000" y="3976688"/>
          <p14:tracePt t="165890" x="3665538" y="3976688"/>
          <p14:tracePt t="165891" x="3646488" y="3976688"/>
          <p14:tracePt t="165892" x="3636963" y="3976688"/>
          <p14:tracePt t="165893" x="3629025" y="3976688"/>
          <p14:tracePt t="165895" x="3609975" y="3976688"/>
          <p14:tracePt t="165896" x="3582988" y="3976688"/>
          <p14:tracePt t="165897" x="3563938" y="3976688"/>
          <p14:tracePt t="165898" x="3556000" y="3976688"/>
          <p14:tracePt t="165899" x="3536950" y="3976688"/>
          <p14:tracePt t="165901" x="3519488" y="3976688"/>
          <p14:tracePt t="165902" x="3500438" y="3976688"/>
          <p14:tracePt t="165903" x="3482975" y="3976688"/>
          <p14:tracePt t="165905" x="3463925" y="3976688"/>
          <p14:tracePt t="165906" x="3446463" y="3976688"/>
          <p14:tracePt t="165907" x="3436938" y="3976688"/>
          <p14:tracePt t="165908" x="3419475" y="3976688"/>
          <p14:tracePt t="165910" x="3409950" y="3976688"/>
          <p14:tracePt t="165911" x="3390900" y="3976688"/>
          <p14:tracePt t="165913" x="3373438" y="3976688"/>
          <p14:tracePt t="165914" x="3354388" y="3976688"/>
          <p14:tracePt t="165915" x="3346450" y="3976688"/>
          <p14:tracePt t="165917" x="3336925" y="3976688"/>
          <p14:tracePt t="165918" x="3327400" y="3976688"/>
          <p14:tracePt t="165919" x="3309938" y="3976688"/>
          <p14:tracePt t="165920" x="3300413" y="3976688"/>
          <p14:tracePt t="165922" x="3281363" y="3976688"/>
          <p14:tracePt t="165924" x="3263900" y="3976688"/>
          <p14:tracePt t="165927" x="3254375" y="3976688"/>
          <p14:tracePt t="165929" x="3244850" y="3976688"/>
          <p14:tracePt t="165930" x="3227388" y="3976688"/>
          <p14:tracePt t="165933" x="3217863" y="3976688"/>
          <p14:tracePt t="165935" x="3208338" y="3976688"/>
          <p14:tracePt t="165940" x="3200400" y="3984625"/>
          <p14:tracePt t="165946" x="3190875" y="3984625"/>
          <p14:tracePt t="165949" x="3181350" y="3984625"/>
          <p14:tracePt t="165952" x="3181350" y="3994150"/>
          <p14:tracePt t="165973" x="3171825" y="3994150"/>
          <p14:tracePt t="165985" x="3171825" y="4003675"/>
          <p14:tracePt t="165998" x="3171825" y="4013200"/>
          <p14:tracePt t="166000" x="3163888" y="4013200"/>
          <p14:tracePt t="166004" x="3154363" y="4013200"/>
          <p14:tracePt t="166007" x="3154363" y="4021138"/>
          <p14:tracePt t="166014" x="3144838" y="4021138"/>
          <p14:tracePt t="166016" x="3136900" y="4021138"/>
          <p14:tracePt t="166019" x="3127375" y="4021138"/>
          <p14:tracePt t="166023" x="3117850" y="4021138"/>
          <p14:tracePt t="166028" x="3108325" y="4021138"/>
          <p14:tracePt t="166032" x="3100388" y="4030663"/>
          <p14:tracePt t="166047" x="3090863" y="4040188"/>
          <p14:tracePt t="166052" x="3081338" y="4040188"/>
          <p14:tracePt t="166060" x="3071813" y="4040188"/>
          <p14:tracePt t="166066" x="3063875" y="4040188"/>
          <p14:tracePt t="166068" x="3054350" y="4040188"/>
          <p14:tracePt t="166069" x="3044825" y="4049713"/>
          <p14:tracePt t="166075" x="3035300" y="4049713"/>
          <p14:tracePt t="166077" x="3027363" y="4049713"/>
          <p14:tracePt t="166081" x="2998788" y="4049713"/>
          <p14:tracePt t="166084" x="2981325" y="4049713"/>
          <p14:tracePt t="166086" x="2954338" y="4049713"/>
          <p14:tracePt t="166088" x="2935288" y="4057650"/>
          <p14:tracePt t="166089" x="2917825" y="4057650"/>
          <p14:tracePt t="166091" x="2889250" y="4067175"/>
          <p14:tracePt t="166094" x="2871788" y="4067175"/>
          <p14:tracePt t="166100" x="2798763" y="4086225"/>
          <p14:tracePt t="166102" x="2752725" y="4086225"/>
          <p14:tracePt t="166105" x="2698750" y="4103688"/>
          <p14:tracePt t="166107" x="2679700" y="4103688"/>
          <p14:tracePt t="166110" x="2635250" y="4103688"/>
          <p14:tracePt t="166111" x="2616200" y="4103688"/>
          <p14:tracePt t="166115" x="2525713" y="4122738"/>
          <p14:tracePt t="166116" x="2489200" y="4130675"/>
          <p14:tracePt t="166119" x="2425700" y="4149725"/>
          <p14:tracePt t="166120" x="2406650" y="4149725"/>
          <p14:tracePt t="166121" x="2389188" y="4159250"/>
          <p14:tracePt t="166122" x="2370138" y="4159250"/>
          <p14:tracePt t="166123" x="2343150" y="4167188"/>
          <p14:tracePt t="166124" x="2324100" y="4176713"/>
          <p14:tracePt t="166125" x="2297113" y="4176713"/>
          <p14:tracePt t="166126" x="2279650" y="4186238"/>
          <p14:tracePt t="166128" x="2243138" y="4195763"/>
          <p14:tracePt t="166129" x="2214563" y="4195763"/>
          <p14:tracePt t="166131" x="2179638" y="4213225"/>
          <p14:tracePt t="166132" x="2160588" y="4213225"/>
          <p14:tracePt t="166134" x="2114550" y="4222750"/>
          <p14:tracePt t="166135" x="2078038" y="4232275"/>
          <p14:tracePt t="166136" x="2060575" y="4240213"/>
          <p14:tracePt t="166138" x="2033588" y="4259263"/>
          <p14:tracePt t="166139" x="2014538" y="4259263"/>
          <p14:tracePt t="166140" x="1987550" y="4268788"/>
          <p14:tracePt t="166141" x="1960563" y="4268788"/>
          <p14:tracePt t="166142" x="1924050" y="4276725"/>
          <p14:tracePt t="166143" x="1905000" y="4276725"/>
          <p14:tracePt t="166145" x="1860550" y="4286250"/>
          <p14:tracePt t="166146" x="1831975" y="4295775"/>
          <p14:tracePt t="166147" x="1814513" y="4295775"/>
          <p14:tracePt t="166149" x="1751013" y="4303713"/>
          <p14:tracePt t="166149" x="1722438" y="4313238"/>
          <p14:tracePt t="166151" x="1704975" y="4313238"/>
          <p14:tracePt t="166152" x="1685925" y="4313238"/>
          <p14:tracePt t="166153" x="1668463" y="4313238"/>
          <p14:tracePt t="166154" x="1649413" y="4313238"/>
          <p14:tracePt t="166155" x="1631950" y="4322763"/>
          <p14:tracePt t="166156" x="1604963" y="4322763"/>
          <p14:tracePt t="166157" x="1576388" y="4322763"/>
          <p14:tracePt t="166158" x="1549400" y="4332288"/>
          <p14:tracePt t="166159" x="1512888" y="4332288"/>
          <p14:tracePt t="166160" x="1485900" y="4340225"/>
          <p14:tracePt t="166161" x="1458913" y="4340225"/>
          <p14:tracePt t="166162" x="1431925" y="4349750"/>
          <p14:tracePt t="166163" x="1395413" y="4349750"/>
          <p14:tracePt t="166164" x="1366838" y="4349750"/>
          <p14:tracePt t="166166" x="1312863" y="4368800"/>
          <p14:tracePt t="166167" x="1285875" y="4368800"/>
          <p14:tracePt t="166168" x="1249363" y="4368800"/>
          <p14:tracePt t="166169" x="1222375" y="4376738"/>
          <p14:tracePt t="166170" x="1193800" y="4376738"/>
          <p14:tracePt t="166171" x="1166813" y="4376738"/>
          <p14:tracePt t="166173" x="1130300" y="4376738"/>
          <p14:tracePt t="166174" x="1103313" y="4386263"/>
          <p14:tracePt t="166175" x="1076325" y="4386263"/>
          <p14:tracePt t="166176" x="1047750" y="4386263"/>
          <p14:tracePt t="166178" x="984250" y="4386263"/>
          <p14:tracePt t="166180" x="930275" y="4395788"/>
          <p14:tracePt t="166182" x="884238" y="4395788"/>
          <p14:tracePt t="166183" x="857250" y="4395788"/>
          <p14:tracePt t="166184" x="830263" y="4395788"/>
          <p14:tracePt t="166185" x="801688" y="4395788"/>
          <p14:tracePt t="166186" x="765175" y="4405313"/>
          <p14:tracePt t="166187" x="738188" y="4405313"/>
          <p14:tracePt t="166188" x="711200" y="4405313"/>
          <p14:tracePt t="166189" x="684213" y="4405313"/>
          <p14:tracePt t="166190" x="655638" y="4405313"/>
          <p14:tracePt t="166191" x="620713" y="4413250"/>
          <p14:tracePt t="166192" x="592138" y="4413250"/>
          <p14:tracePt t="166193" x="565150" y="4413250"/>
          <p14:tracePt t="166194" x="538163" y="4413250"/>
          <p14:tracePt t="166197" x="482600" y="4422775"/>
          <p14:tracePt t="166198" x="474663" y="4422775"/>
          <p14:tracePt t="166200" x="438150" y="4432300"/>
          <p14:tracePt t="166201" x="409575" y="4432300"/>
          <p14:tracePt t="166202" x="382588" y="4432300"/>
          <p14:tracePt t="166203" x="365125" y="4432300"/>
          <p14:tracePt t="166204" x="336550" y="4441825"/>
          <p14:tracePt t="166206" x="319088" y="4441825"/>
          <p14:tracePt t="166207" x="301625" y="4441825"/>
          <p14:tracePt t="166208" x="282575" y="4449763"/>
          <p14:tracePt t="166209" x="265113" y="4449763"/>
          <p14:tracePt t="166210" x="255588" y="4449763"/>
          <p14:tracePt t="166211" x="228600" y="4459288"/>
          <p14:tracePt t="166213" x="219075" y="4459288"/>
          <p14:tracePt t="166214" x="182563" y="4459288"/>
          <p14:tracePt t="166216" x="163513" y="4468813"/>
          <p14:tracePt t="166217" x="155575" y="4468813"/>
          <p14:tracePt t="166218" x="136525" y="4468813"/>
          <p14:tracePt t="166219" x="127000" y="4468813"/>
          <p14:tracePt t="166220" x="109538" y="4468813"/>
          <p14:tracePt t="166221" x="109538" y="4478338"/>
          <p14:tracePt t="166222" x="100013" y="4478338"/>
          <p14:tracePt t="166223" x="82550" y="4478338"/>
          <p14:tracePt t="166224" x="73025" y="4478338"/>
          <p14:tracePt t="166225" x="53975" y="4486275"/>
          <p14:tracePt t="166227" x="36513" y="4486275"/>
          <p14:tracePt t="166230" x="9525" y="4495800"/>
          <p14:tracePt t="166233" x="0" y="4495800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Other Notions of Serializability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683581" y="1102497"/>
            <a:ext cx="7066626" cy="5367972"/>
          </a:xfrm>
        </p:spPr>
        <p:txBody>
          <a:bodyPr/>
          <a:lstStyle/>
          <a:p>
            <a:pPr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r>
              <a:rPr lang="en-US" altLang="en-US" dirty="0"/>
              <a:t>The schedule below produces same outcome as the serial schedule &lt; </a:t>
            </a:r>
            <a:r>
              <a:rPr lang="en-US" altLang="en-US" i="1" dirty="0"/>
              <a:t>T</a:t>
            </a:r>
            <a:r>
              <a:rPr lang="en-US" altLang="en-US" baseline="-25000" dirty="0"/>
              <a:t>1</a:t>
            </a:r>
            <a:r>
              <a:rPr lang="en-US" altLang="en-US" dirty="0"/>
              <a:t>,</a:t>
            </a:r>
            <a:r>
              <a:rPr lang="en-US" altLang="en-US" baseline="-25000" dirty="0"/>
              <a:t> </a:t>
            </a:r>
            <a:r>
              <a:rPr lang="en-US" altLang="en-US" i="1" dirty="0"/>
              <a:t>T</a:t>
            </a:r>
            <a:r>
              <a:rPr lang="en-US" altLang="en-US" baseline="-25000" dirty="0"/>
              <a:t>5</a:t>
            </a:r>
            <a:r>
              <a:rPr lang="en-US" altLang="en-US" dirty="0"/>
              <a:t> &gt;, yet is not conflict equivalent or view equivalent to it.</a:t>
            </a:r>
          </a:p>
          <a:p>
            <a:pPr>
              <a:buFont typeface="Monotype Sorts" charset="2"/>
              <a:buNone/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r>
              <a:rPr lang="en-US" altLang="en-US" dirty="0"/>
              <a:t>		</a:t>
            </a:r>
          </a:p>
          <a:p>
            <a:pPr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endParaRPr lang="en-US" altLang="en-US" dirty="0"/>
          </a:p>
          <a:p>
            <a:pPr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endParaRPr lang="en-US" altLang="en-US" dirty="0"/>
          </a:p>
          <a:p>
            <a:pPr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endParaRPr lang="en-US" altLang="en-US" dirty="0"/>
          </a:p>
          <a:p>
            <a:pPr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endParaRPr lang="en-US" altLang="en-US" dirty="0"/>
          </a:p>
          <a:p>
            <a:pPr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endParaRPr lang="en-US" altLang="en-US" dirty="0"/>
          </a:p>
          <a:p>
            <a:pPr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endParaRPr lang="en-US" altLang="en-US" dirty="0"/>
          </a:p>
          <a:p>
            <a:pPr>
              <a:buFont typeface="Monotype Sorts" charset="2"/>
              <a:buNone/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br>
              <a:rPr lang="en-US" altLang="en-US" dirty="0"/>
            </a:br>
            <a:endParaRPr lang="en-US" altLang="en-US" dirty="0"/>
          </a:p>
          <a:p>
            <a:pPr>
              <a:buFont typeface="Monotype Sorts" charset="2"/>
              <a:buNone/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br>
              <a:rPr lang="en-US" altLang="en-US" dirty="0"/>
            </a:br>
            <a:endParaRPr lang="en-US" altLang="en-US" dirty="0"/>
          </a:p>
          <a:p>
            <a:pPr>
              <a:buFont typeface="Monotype Sorts" charset="2"/>
              <a:buNone/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endParaRPr lang="en-US" altLang="en-US" dirty="0"/>
          </a:p>
          <a:p>
            <a:pPr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r>
              <a:rPr lang="en-US" altLang="en-US" dirty="0"/>
              <a:t>Determining such equivalence requires </a:t>
            </a:r>
            <a:r>
              <a:rPr lang="en-US" altLang="en-US" dirty="0">
                <a:solidFill>
                  <a:srgbClr val="FF0000"/>
                </a:solidFill>
              </a:rPr>
              <a:t>analysis of operations other than read and write</a:t>
            </a:r>
            <a:r>
              <a:rPr lang="en-US" altLang="en-US" dirty="0"/>
              <a:t>.</a:t>
            </a:r>
          </a:p>
          <a:p>
            <a:pPr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endParaRPr lang="en-US" altLang="en-US" dirty="0"/>
          </a:p>
          <a:p>
            <a:pPr>
              <a:tabLst>
                <a:tab pos="2120900" algn="l"/>
                <a:tab pos="2568575" algn="l"/>
                <a:tab pos="3600450" algn="l"/>
                <a:tab pos="3940175" algn="l"/>
              </a:tabLst>
            </a:pPr>
            <a:endParaRPr lang="en-US" altLang="en-US" dirty="0"/>
          </a:p>
        </p:txBody>
      </p:sp>
      <p:pic>
        <p:nvPicPr>
          <p:cNvPr id="27652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4797" y="1731011"/>
            <a:ext cx="3936063" cy="4048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84B32929-1928-4348-A057-6E0E3125C2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359"/>
    </mc:Choice>
    <mc:Fallback>
      <p:transition spd="slow" advTm="39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4" x="17463" y="3475038"/>
          <p14:tracePt t="627" x="26988" y="3475038"/>
          <p14:tracePt t="637" x="36513" y="3475038"/>
          <p14:tracePt t="659" x="46038" y="3475038"/>
          <p14:tracePt t="674" x="53975" y="3475038"/>
          <p14:tracePt t="683" x="63500" y="3475038"/>
          <p14:tracePt t="688" x="73025" y="3482975"/>
          <p14:tracePt t="694" x="82550" y="3482975"/>
          <p14:tracePt t="703" x="90488" y="3482975"/>
          <p14:tracePt t="705" x="100013" y="3482975"/>
          <p14:tracePt t="709" x="109538" y="3482975"/>
          <p14:tracePt t="711" x="119063" y="3482975"/>
          <p14:tracePt t="715" x="127000" y="3482975"/>
          <p14:tracePt t="718" x="136525" y="3482975"/>
          <p14:tracePt t="721" x="136525" y="3492500"/>
          <p14:tracePt t="724" x="146050" y="3492500"/>
          <p14:tracePt t="727" x="155575" y="3492500"/>
          <p14:tracePt t="729" x="163513" y="3492500"/>
          <p14:tracePt t="732" x="173038" y="3502025"/>
          <p14:tracePt t="736" x="182563" y="3502025"/>
          <p14:tracePt t="743" x="192088" y="3502025"/>
          <p14:tracePt t="749" x="200025" y="3502025"/>
          <p14:tracePt t="756" x="209550" y="3502025"/>
          <p14:tracePt t="779" x="219075" y="3502025"/>
          <p14:tracePt t="781" x="219075" y="3511550"/>
          <p14:tracePt t="16231" x="236538" y="3511550"/>
          <p14:tracePt t="16234" x="246063" y="3511550"/>
          <p14:tracePt t="16236" x="265113" y="3511550"/>
          <p14:tracePt t="16237" x="273050" y="3511550"/>
          <p14:tracePt t="16241" x="309563" y="3511550"/>
          <p14:tracePt t="16242" x="328613" y="3511550"/>
          <p14:tracePt t="16244" x="355600" y="3511550"/>
          <p14:tracePt t="16247" x="392113" y="3511550"/>
          <p14:tracePt t="16248" x="401638" y="3511550"/>
          <p14:tracePt t="16251" x="438150" y="3519488"/>
          <p14:tracePt t="16256" x="501650" y="3529013"/>
          <p14:tracePt t="16259" x="528638" y="3538538"/>
          <p14:tracePt t="16260" x="538163" y="3538538"/>
          <p14:tracePt t="16263" x="555625" y="3548063"/>
          <p14:tracePt t="16264" x="565150" y="3548063"/>
          <p14:tracePt t="16265" x="574675" y="3548063"/>
          <p14:tracePt t="16266" x="584200" y="3548063"/>
          <p14:tracePt t="16269" x="601663" y="3548063"/>
          <p14:tracePt t="16270" x="611188" y="3548063"/>
          <p14:tracePt t="16272" x="620713" y="3556000"/>
          <p14:tracePt t="16274" x="628650" y="3556000"/>
          <p14:tracePt t="16275" x="638175" y="3556000"/>
          <p14:tracePt t="16277" x="647700" y="3565525"/>
          <p14:tracePt t="16440" x="655638" y="3565525"/>
          <p14:tracePt t="16446" x="665163" y="3565525"/>
          <p14:tracePt t="16450" x="674688" y="3565525"/>
          <p14:tracePt t="16452" x="684213" y="3565525"/>
          <p14:tracePt t="16455" x="692150" y="3565525"/>
          <p14:tracePt t="16458" x="701675" y="3565525"/>
          <p14:tracePt t="16460" x="711200" y="3575050"/>
          <p14:tracePt t="16462" x="728663" y="3575050"/>
          <p14:tracePt t="16463" x="738188" y="3575050"/>
          <p14:tracePt t="16466" x="747713" y="3575050"/>
          <p14:tracePt t="16471" x="774700" y="3575050"/>
          <p14:tracePt t="16473" x="793750" y="3584575"/>
          <p14:tracePt t="16475" x="801688" y="3584575"/>
          <p14:tracePt t="16479" x="820738" y="3592513"/>
          <p14:tracePt t="16480" x="830263" y="3592513"/>
          <p14:tracePt t="16482" x="847725" y="3592513"/>
          <p14:tracePt t="16485" x="857250" y="3592513"/>
          <p14:tracePt t="16487" x="866775" y="3592513"/>
          <p14:tracePt t="16491" x="874713" y="3592513"/>
          <p14:tracePt t="16494" x="884238" y="3592513"/>
          <p14:tracePt t="16498" x="893763" y="3602038"/>
          <p14:tracePt t="16503" x="903288" y="3602038"/>
          <p14:tracePt t="16679" x="903288" y="3611563"/>
          <p14:tracePt t="16687" x="911225" y="3621088"/>
          <p14:tracePt t="16696" x="911225" y="3629025"/>
          <p14:tracePt t="16700" x="920750" y="3629025"/>
          <p14:tracePt t="16705" x="930275" y="3638550"/>
          <p14:tracePt t="16712" x="939800" y="3648075"/>
          <p14:tracePt t="16719" x="947738" y="3648075"/>
          <p14:tracePt t="16725" x="957263" y="3648075"/>
          <p14:tracePt t="16729" x="966788" y="3648075"/>
          <p14:tracePt t="16730" x="966788" y="3657600"/>
          <p14:tracePt t="16735" x="974725" y="3657600"/>
          <p14:tracePt t="16738" x="993775" y="3665538"/>
          <p14:tracePt t="16742" x="1011238" y="3675063"/>
          <p14:tracePt t="16745" x="1030288" y="3675063"/>
          <p14:tracePt t="16747" x="1039813" y="3684588"/>
          <p14:tracePt t="16749" x="1047750" y="3684588"/>
          <p14:tracePt t="16754" x="1093788" y="3694113"/>
          <p14:tracePt t="16755" x="1093788" y="3702050"/>
          <p14:tracePt t="16758" x="1130300" y="3711575"/>
          <p14:tracePt t="16759" x="1139825" y="3711575"/>
          <p14:tracePt t="16760" x="1149350" y="3711575"/>
          <p14:tracePt t="16761" x="1157288" y="3711575"/>
          <p14:tracePt t="16762" x="1176338" y="3721100"/>
          <p14:tracePt t="16764" x="1193800" y="3721100"/>
          <p14:tracePt t="16766" x="1212850" y="3721100"/>
          <p14:tracePt t="16768" x="1230313" y="3730625"/>
          <p14:tracePt t="16770" x="1258888" y="3738563"/>
          <p14:tracePt t="16772" x="1276350" y="3738563"/>
          <p14:tracePt t="16773" x="1276350" y="3748088"/>
          <p14:tracePt t="16774" x="1293813" y="3748088"/>
          <p14:tracePt t="16775" x="1303338" y="3757613"/>
          <p14:tracePt t="16776" x="1312863" y="3757613"/>
          <p14:tracePt t="16777" x="1322388" y="3757613"/>
          <p14:tracePt t="16778" x="1339850" y="3767138"/>
          <p14:tracePt t="16780" x="1358900" y="3775075"/>
          <p14:tracePt t="16781" x="1366838" y="3775075"/>
          <p14:tracePt t="16781" x="1385888" y="3784600"/>
          <p14:tracePt t="16784" x="1403350" y="3794125"/>
          <p14:tracePt t="16787" x="1422400" y="3803650"/>
          <p14:tracePt t="16787" x="1439863" y="3811588"/>
          <p14:tracePt t="16789" x="1458913" y="3821113"/>
          <p14:tracePt t="16790" x="1468438" y="3821113"/>
          <p14:tracePt t="16791" x="1476375" y="3830638"/>
          <p14:tracePt t="16792" x="1485900" y="3830638"/>
          <p14:tracePt t="16793" x="1495425" y="3830638"/>
          <p14:tracePt t="16794" x="1504950" y="3830638"/>
          <p14:tracePt t="16795" x="1504950" y="3840163"/>
          <p14:tracePt t="16796" x="1512888" y="3840163"/>
          <p14:tracePt t="16797" x="1522413" y="3848100"/>
          <p14:tracePt t="16798" x="1531938" y="3848100"/>
          <p14:tracePt t="16801" x="1549400" y="3857625"/>
          <p14:tracePt t="16802" x="1568450" y="3867150"/>
          <p14:tracePt t="16804" x="1585913" y="3875088"/>
          <p14:tracePt t="16806" x="1585913" y="3884613"/>
          <p14:tracePt t="16807" x="1595438" y="3894138"/>
          <p14:tracePt t="16808" x="1612900" y="3903663"/>
          <p14:tracePt t="16810" x="1622425" y="3903663"/>
          <p14:tracePt t="16811" x="1631950" y="3903663"/>
          <p14:tracePt t="16812" x="1641475" y="3911600"/>
          <p14:tracePt t="16813" x="1649413" y="3911600"/>
          <p14:tracePt t="16813" x="1649413" y="3921125"/>
          <p14:tracePt t="16814" x="1658938" y="3921125"/>
          <p14:tracePt t="16816" x="1668463" y="3930650"/>
          <p14:tracePt t="16817" x="1677988" y="3930650"/>
          <p14:tracePt t="16818" x="1685925" y="3940175"/>
          <p14:tracePt t="16819" x="1695450" y="3940175"/>
          <p14:tracePt t="16820" x="1704975" y="3948113"/>
          <p14:tracePt t="16821" x="1704975" y="3957638"/>
          <p14:tracePt t="16822" x="1714500" y="3957638"/>
          <p14:tracePt t="16823" x="1722438" y="3967163"/>
          <p14:tracePt t="16824" x="1731963" y="3967163"/>
          <p14:tracePt t="16825" x="1741488" y="3967163"/>
          <p14:tracePt t="16826" x="1751013" y="3976688"/>
          <p14:tracePt t="16827" x="1758950" y="3984625"/>
          <p14:tracePt t="16829" x="1758950" y="3994150"/>
          <p14:tracePt t="16830" x="1768475" y="3994150"/>
          <p14:tracePt t="16832" x="1778000" y="4003675"/>
          <p14:tracePt t="16834" x="1787525" y="4013200"/>
          <p14:tracePt t="16835" x="1795463" y="4013200"/>
          <p14:tracePt t="16836" x="1804988" y="4013200"/>
          <p14:tracePt t="16837" x="1814513" y="4021138"/>
          <p14:tracePt t="16840" x="1824038" y="4030663"/>
          <p14:tracePt t="16841" x="1831975" y="4040188"/>
          <p14:tracePt t="16843" x="1841500" y="4040188"/>
          <p14:tracePt t="16844" x="1851025" y="4049713"/>
          <p14:tracePt t="16845" x="1860550" y="4057650"/>
          <p14:tracePt t="16847" x="1868488" y="4067175"/>
          <p14:tracePt t="16849" x="1878013" y="4067175"/>
          <p14:tracePt t="16851" x="1895475" y="4076700"/>
          <p14:tracePt t="16854" x="1914525" y="4086225"/>
          <p14:tracePt t="16855" x="1914525" y="4094163"/>
          <p14:tracePt t="16856" x="1924050" y="4094163"/>
          <p14:tracePt t="16856" x="1931988" y="4103688"/>
          <p14:tracePt t="16858" x="1941513" y="4113213"/>
          <p14:tracePt t="16860" x="1951038" y="4113213"/>
          <p14:tracePt t="16861" x="1951038" y="4122738"/>
          <p14:tracePt t="16864" x="1960563" y="4130675"/>
          <p14:tracePt t="16864" x="1968500" y="4130675"/>
          <p14:tracePt t="16866" x="1978025" y="4130675"/>
          <p14:tracePt t="16868" x="1987550" y="4130675"/>
          <p14:tracePt t="16869" x="1997075" y="4130675"/>
          <p14:tracePt t="16871" x="2005013" y="4140200"/>
          <p14:tracePt t="16872" x="2014538" y="4149725"/>
          <p14:tracePt t="16874" x="2024063" y="4159250"/>
          <p14:tracePt t="16876" x="2041525" y="4159250"/>
          <p14:tracePt t="16877" x="2041525" y="4167188"/>
          <p14:tracePt t="16880" x="2051050" y="4176713"/>
          <p14:tracePt t="16880" x="2060575" y="4176713"/>
          <p14:tracePt t="16883" x="2070100" y="4186238"/>
          <p14:tracePt t="16885" x="2078038" y="4186238"/>
          <p14:tracePt t="16887" x="2087563" y="4195763"/>
          <p14:tracePt t="16888" x="2097088" y="4195763"/>
          <p14:tracePt t="16889" x="2106613" y="4203700"/>
          <p14:tracePt t="16891" x="2114550" y="4213225"/>
          <p14:tracePt t="16893" x="2124075" y="4222750"/>
          <p14:tracePt t="16895" x="2133600" y="4232275"/>
          <p14:tracePt t="16896" x="2143125" y="4232275"/>
          <p14:tracePt t="16899" x="2160588" y="4249738"/>
          <p14:tracePt t="16901" x="2170113" y="4249738"/>
          <p14:tracePt t="16902" x="2179638" y="4249738"/>
          <p14:tracePt t="16903" x="2187575" y="4259263"/>
          <p14:tracePt t="16905" x="2187575" y="4268788"/>
          <p14:tracePt t="16906" x="2197100" y="4268788"/>
          <p14:tracePt t="16907" x="2206625" y="4276725"/>
          <p14:tracePt t="16909" x="2214563" y="4286250"/>
          <p14:tracePt t="16910" x="2224088" y="4295775"/>
          <p14:tracePt t="16911" x="2233613" y="4295775"/>
          <p14:tracePt t="16912" x="2243138" y="4295775"/>
          <p14:tracePt t="16913" x="2243138" y="4303713"/>
          <p14:tracePt t="16915" x="2251075" y="4303713"/>
          <p14:tracePt t="16916" x="2260600" y="4313238"/>
          <p14:tracePt t="16918" x="2270125" y="4322763"/>
          <p14:tracePt t="16919" x="2279650" y="4322763"/>
          <p14:tracePt t="16920" x="2287588" y="4332288"/>
          <p14:tracePt t="16922" x="2287588" y="4340225"/>
          <p14:tracePt t="16923" x="2297113" y="4340225"/>
          <p14:tracePt t="16923" x="2306638" y="4349750"/>
          <p14:tracePt t="16925" x="2316163" y="4359275"/>
          <p14:tracePt t="16926" x="2324100" y="4359275"/>
          <p14:tracePt t="16927" x="2333625" y="4359275"/>
          <p14:tracePt t="16929" x="2343150" y="4359275"/>
          <p14:tracePt t="16930" x="2343150" y="4368800"/>
          <p14:tracePt t="16934" x="2360613" y="4376738"/>
          <p14:tracePt t="16935" x="2370138" y="4386263"/>
          <p14:tracePt t="16937" x="2379663" y="4386263"/>
          <p14:tracePt t="16937" x="2389188" y="4395788"/>
          <p14:tracePt t="16939" x="2406650" y="4395788"/>
          <p14:tracePt t="16941" x="2406650" y="4405313"/>
          <p14:tracePt t="16943" x="2416175" y="4413250"/>
          <p14:tracePt t="16944" x="2425700" y="4413250"/>
          <p14:tracePt t="16946" x="2433638" y="4413250"/>
          <p14:tracePt t="16952" x="2462213" y="4422775"/>
          <p14:tracePt t="16955" x="2462213" y="4432300"/>
          <p14:tracePt t="16957" x="2470150" y="4432300"/>
          <p14:tracePt t="16958" x="2470150" y="4441825"/>
          <p14:tracePt t="16959" x="2479675" y="4441825"/>
          <p14:tracePt t="16961" x="2489200" y="4441825"/>
          <p14:tracePt t="16964" x="2489200" y="4449763"/>
          <p14:tracePt t="16966" x="2498725" y="4449763"/>
          <p14:tracePt t="16969" x="2506663" y="4449763"/>
          <p14:tracePt t="16972" x="2506663" y="4459288"/>
          <p14:tracePt t="17078" x="2506663" y="4468813"/>
          <p14:tracePt t="18049" x="2506663" y="4478338"/>
          <p14:tracePt t="18053" x="2525713" y="4495800"/>
          <p14:tracePt t="18056" x="2525713" y="4514850"/>
          <p14:tracePt t="18058" x="2533650" y="4514850"/>
          <p14:tracePt t="18062" x="2543175" y="4532313"/>
          <p14:tracePt t="18063" x="2543175" y="4541838"/>
          <p14:tracePt t="18066" x="2552700" y="4551363"/>
          <p14:tracePt t="18071" x="2562225" y="4568825"/>
          <p14:tracePt t="18074" x="2570163" y="4587875"/>
          <p14:tracePt t="18076" x="2579688" y="4595813"/>
          <p14:tracePt t="18078" x="2579688" y="4605338"/>
          <p14:tracePt t="18079" x="2579688" y="4614863"/>
          <p14:tracePt t="18080" x="2589213" y="4624388"/>
          <p14:tracePt t="18086" x="2598738" y="4632325"/>
          <p14:tracePt t="18087" x="2606675" y="4641850"/>
          <p14:tracePt t="18089" x="2606675" y="4651375"/>
          <p14:tracePt t="18091" x="2616200" y="4660900"/>
          <p14:tracePt t="18093" x="2616200" y="4668838"/>
          <p14:tracePt t="18095" x="2616200" y="4678363"/>
          <p14:tracePt t="18099" x="2625725" y="4678363"/>
          <p14:tracePt t="18100" x="2625725" y="4687888"/>
          <p14:tracePt t="18103" x="2635250" y="4697413"/>
          <p14:tracePt t="18105" x="2635250" y="4705350"/>
          <p14:tracePt t="18107" x="2635250" y="4714875"/>
          <p14:tracePt t="18108" x="2643188" y="4714875"/>
          <p14:tracePt t="18109" x="2643188" y="4724400"/>
          <p14:tracePt t="18112" x="2643188" y="4732338"/>
          <p14:tracePt t="18114" x="2652713" y="4732338"/>
          <p14:tracePt t="18117" x="2652713" y="4741863"/>
          <p14:tracePt t="18119" x="2662238" y="4751388"/>
          <p14:tracePt t="18122" x="2662238" y="4760913"/>
          <p14:tracePt t="18125" x="2662238" y="4768850"/>
          <p14:tracePt t="18127" x="2671763" y="4778375"/>
          <p14:tracePt t="18130" x="2671763" y="4787900"/>
          <p14:tracePt t="18136" x="2671763" y="4797425"/>
          <p14:tracePt t="18140" x="2671763" y="4805363"/>
          <p14:tracePt t="18144" x="2679700" y="4814888"/>
          <p14:tracePt t="18148" x="2679700" y="4824413"/>
          <p14:tracePt t="18153" x="2689225" y="4833938"/>
          <p14:tracePt t="18169" x="2689225" y="4841875"/>
          <p14:tracePt t="18177" x="2698750" y="4851400"/>
          <p14:tracePt t="18190" x="2698750" y="4860925"/>
          <p14:tracePt t="18198" x="2708275" y="4860925"/>
          <p14:tracePt t="18200" x="2708275" y="4870450"/>
          <p14:tracePt t="18206" x="2708275" y="4878388"/>
          <p14:tracePt t="18211" x="2708275" y="4887913"/>
          <p14:tracePt t="18218" x="2716213" y="4887913"/>
          <p14:tracePt t="18221" x="2716213" y="4897438"/>
          <p14:tracePt t="18224" x="2725738" y="4897438"/>
          <p14:tracePt t="18226" x="2725738" y="4906963"/>
          <p14:tracePt t="18229" x="2725738" y="4914900"/>
          <p14:tracePt t="18232" x="2725738" y="4924425"/>
          <p14:tracePt t="18236" x="2725738" y="4933950"/>
          <p14:tracePt t="18238" x="2735263" y="4933950"/>
          <p14:tracePt t="18240" x="2735263" y="4943475"/>
          <p14:tracePt t="18244" x="2735263" y="4951413"/>
          <p14:tracePt t="18246" x="2744788" y="4951413"/>
          <p14:tracePt t="18248" x="2744788" y="4960938"/>
          <p14:tracePt t="18251" x="2752725" y="4970463"/>
          <p14:tracePt t="18254" x="2752725" y="4979988"/>
          <p14:tracePt t="18257" x="2752725" y="4987925"/>
          <p14:tracePt t="18260" x="2762250" y="4997450"/>
          <p14:tracePt t="18262" x="2771775" y="4997450"/>
          <p14:tracePt t="18267" x="2771775" y="5006975"/>
          <p14:tracePt t="18270" x="2781300" y="5016500"/>
          <p14:tracePt t="18272" x="2781300" y="5024438"/>
          <p14:tracePt t="18276" x="2781300" y="5033963"/>
          <p14:tracePt t="18279" x="2789238" y="5043488"/>
          <p14:tracePt t="18282" x="2798763" y="5053013"/>
          <p14:tracePt t="18288" x="2808288" y="5053013"/>
          <p14:tracePt t="18291" x="2817813" y="5060950"/>
          <p14:tracePt t="18294" x="2817813" y="5070475"/>
          <p14:tracePt t="18296" x="2825750" y="5070475"/>
          <p14:tracePt t="18298" x="2825750" y="5080000"/>
          <p14:tracePt t="18304" x="2825750" y="5089525"/>
          <p14:tracePt t="18309" x="2835275" y="5089525"/>
          <p14:tracePt t="18310" x="2835275" y="5097463"/>
          <p14:tracePt t="18317" x="2844800" y="5097463"/>
          <p14:tracePt t="18325" x="2844800" y="5106988"/>
          <p14:tracePt t="18326" x="2852738" y="5106988"/>
          <p14:tracePt t="18331" x="2852738" y="5116513"/>
          <p14:tracePt t="18332" x="2862263" y="5116513"/>
          <p14:tracePt t="18336" x="2862263" y="5126038"/>
          <p14:tracePt t="18339" x="2871788" y="5126038"/>
          <p14:tracePt t="18341" x="2871788" y="5133975"/>
          <p14:tracePt t="18343" x="2881313" y="5133975"/>
          <p14:tracePt t="18346" x="2881313" y="5143500"/>
          <p14:tracePt t="18351" x="2881313" y="5153025"/>
          <p14:tracePt t="18353" x="2889250" y="5153025"/>
          <p14:tracePt t="18358" x="2898775" y="5160963"/>
          <p14:tracePt t="18362" x="2908300" y="5160963"/>
          <p14:tracePt t="18366" x="2908300" y="5170488"/>
          <p14:tracePt t="18368" x="2917825" y="5170488"/>
          <p14:tracePt t="18370" x="2917825" y="5180013"/>
          <p14:tracePt t="18372" x="2925763" y="5180013"/>
          <p14:tracePt t="18378" x="2935288" y="5180013"/>
          <p14:tracePt t="18378" x="2935288" y="5189538"/>
          <p14:tracePt t="18385" x="2935288" y="5197475"/>
          <p14:tracePt t="18395" x="2944813" y="5197475"/>
          <p14:tracePt t="18397" x="2944813" y="5207000"/>
          <p14:tracePt t="18412" x="2954338" y="5207000"/>
          <p14:tracePt t="18426" x="2954338" y="5216525"/>
          <p14:tracePt t="18428" x="2962275" y="5216525"/>
          <p14:tracePt t="18434" x="2962275" y="5226050"/>
          <p14:tracePt t="18437" x="2971800" y="5226050"/>
          <p14:tracePt t="18441" x="2971800" y="5233988"/>
          <p14:tracePt t="18443" x="2981325" y="5233988"/>
          <p14:tracePt t="18445" x="2990850" y="5243513"/>
          <p14:tracePt t="18450" x="2990850" y="5253038"/>
          <p14:tracePt t="18453" x="2998788" y="5262563"/>
          <p14:tracePt t="18456" x="3008313" y="5262563"/>
          <p14:tracePt t="18458" x="3017838" y="5262563"/>
          <p14:tracePt t="18459" x="3017838" y="5270500"/>
          <p14:tracePt t="18460" x="3027363" y="5270500"/>
          <p14:tracePt t="18462" x="3035300" y="5280025"/>
          <p14:tracePt t="18464" x="3044825" y="5280025"/>
          <p14:tracePt t="18466" x="3044825" y="5289550"/>
          <p14:tracePt t="18468" x="3063875" y="5299075"/>
          <p14:tracePt t="18470" x="3071813" y="5307013"/>
          <p14:tracePt t="18472" x="3081338" y="5316538"/>
          <p14:tracePt t="18473" x="3090863" y="5316538"/>
          <p14:tracePt t="18475" x="3100388" y="5316538"/>
          <p14:tracePt t="18478" x="3108325" y="5326063"/>
          <p14:tracePt t="18479" x="3117850" y="5326063"/>
          <p14:tracePt t="18480" x="3127375" y="5326063"/>
          <p14:tracePt t="18481" x="3136900" y="5335588"/>
          <p14:tracePt t="18484" x="3144838" y="5343525"/>
          <p14:tracePt t="18486" x="3154363" y="5353050"/>
          <p14:tracePt t="18487" x="3163888" y="5353050"/>
          <p14:tracePt t="18489" x="3181350" y="5353050"/>
          <p14:tracePt t="18490" x="3181350" y="5362575"/>
          <p14:tracePt t="18491" x="3190875" y="5362575"/>
          <p14:tracePt t="18492" x="3200400" y="5362575"/>
          <p14:tracePt t="18493" x="3208338" y="5372100"/>
          <p14:tracePt t="18495" x="3217863" y="5372100"/>
          <p14:tracePt t="18498" x="3227388" y="5372100"/>
          <p14:tracePt t="18500" x="3244850" y="5380038"/>
          <p14:tracePt t="18503" x="3263900" y="5389563"/>
          <p14:tracePt t="18505" x="3273425" y="5399088"/>
          <p14:tracePt t="18507" x="3281363" y="5399088"/>
          <p14:tracePt t="18508" x="3290888" y="5408613"/>
          <p14:tracePt t="18510" x="3309938" y="5416550"/>
          <p14:tracePt t="18512" x="3317875" y="5426075"/>
          <p14:tracePt t="18513" x="3327400" y="5426075"/>
          <p14:tracePt t="18514" x="3336925" y="5435600"/>
          <p14:tracePt t="18518" x="3354388" y="5435600"/>
          <p14:tracePt t="18520" x="3382963" y="5453063"/>
          <p14:tracePt t="18521" x="3390900" y="5453063"/>
          <p14:tracePt t="18522" x="3390900" y="5462588"/>
          <p14:tracePt t="18523" x="3400425" y="5462588"/>
          <p14:tracePt t="18526" x="3427413" y="5481638"/>
          <p14:tracePt t="18527" x="3446463" y="5481638"/>
          <p14:tracePt t="18528" x="3455988" y="5481638"/>
          <p14:tracePt t="18530" x="3455988" y="5489575"/>
          <p14:tracePt t="18531" x="3473450" y="5489575"/>
          <p14:tracePt t="18532" x="3482975" y="5499100"/>
          <p14:tracePt t="18534" x="3500438" y="5508625"/>
          <p14:tracePt t="18536" x="3509963" y="5518150"/>
          <p14:tracePt t="18537" x="3519488" y="5518150"/>
          <p14:tracePt t="18538" x="3527425" y="5526088"/>
          <p14:tracePt t="18539" x="3546475" y="5535613"/>
          <p14:tracePt t="18541" x="3563938" y="5535613"/>
          <p14:tracePt t="18542" x="3563938" y="5545138"/>
          <p14:tracePt t="18543" x="3582988" y="5545138"/>
          <p14:tracePt t="18544" x="3592513" y="5545138"/>
          <p14:tracePt t="18545" x="3600450" y="5554663"/>
          <p14:tracePt t="18547" x="3609975" y="5562600"/>
          <p14:tracePt t="18548" x="3619500" y="5562600"/>
          <p14:tracePt t="18549" x="3629025" y="5572125"/>
          <p14:tracePt t="18551" x="3646488" y="5581650"/>
          <p14:tracePt t="18552" x="3656013" y="5581650"/>
          <p14:tracePt t="18553" x="3665538" y="5589588"/>
          <p14:tracePt t="18554" x="3673475" y="5589588"/>
          <p14:tracePt t="18557" x="3692525" y="5599113"/>
          <p14:tracePt t="18558" x="3709988" y="5608638"/>
          <p14:tracePt t="18561" x="3738563" y="5618163"/>
          <p14:tracePt t="18563" x="3756025" y="5626100"/>
          <p14:tracePt t="18564" x="3756025" y="5635625"/>
          <p14:tracePt t="18565" x="3765550" y="5635625"/>
          <p14:tracePt t="18567" x="3783013" y="5635625"/>
          <p14:tracePt t="18568" x="3792538" y="5635625"/>
          <p14:tracePt t="18569" x="3802063" y="5635625"/>
          <p14:tracePt t="18570" x="3810000" y="5645150"/>
          <p14:tracePt t="18573" x="3829050" y="5654675"/>
          <p14:tracePt t="18575" x="3838575" y="5654675"/>
          <p14:tracePt t="18577" x="3846513" y="5654675"/>
          <p14:tracePt t="18578" x="3856038" y="5662613"/>
          <p14:tracePt t="18580" x="3875088" y="5662613"/>
          <p14:tracePt t="18581" x="3875088" y="5672138"/>
          <p14:tracePt t="18582" x="3883025" y="5672138"/>
          <p14:tracePt t="18585" x="3892550" y="5681663"/>
          <p14:tracePt t="18587" x="3911600" y="5681663"/>
          <p14:tracePt t="18588" x="3911600" y="5691188"/>
          <p14:tracePt t="18588" x="3919538" y="5691188"/>
          <p14:tracePt t="18589" x="3929063" y="5691188"/>
          <p14:tracePt t="18590" x="3938588" y="5691188"/>
          <p14:tracePt t="18591" x="3938588" y="5699125"/>
          <p14:tracePt t="18593" x="3948113" y="5699125"/>
          <p14:tracePt t="18594" x="3948113" y="5708650"/>
          <p14:tracePt t="18595" x="3956050" y="5708650"/>
          <p14:tracePt t="18596" x="3965575" y="5708650"/>
          <p14:tracePt t="18598" x="3975100" y="5708650"/>
          <p14:tracePt t="18600" x="3984625" y="5708650"/>
          <p14:tracePt t="18602" x="3992563" y="5708650"/>
          <p14:tracePt t="18605" x="4002088" y="5718175"/>
          <p14:tracePt t="18606" x="4011613" y="5718175"/>
          <p14:tracePt t="18608" x="4021138" y="5727700"/>
          <p14:tracePt t="18610" x="4029075" y="5727700"/>
          <p14:tracePt t="18611" x="4038600" y="5727700"/>
          <p14:tracePt t="18612" x="4048125" y="5727700"/>
          <p14:tracePt t="18614" x="4048125" y="5735638"/>
          <p14:tracePt t="18617" x="4065588" y="5735638"/>
          <p14:tracePt t="18619" x="4075113" y="5735638"/>
          <p14:tracePt t="18619" x="4075113" y="5745163"/>
          <p14:tracePt t="18621" x="4084638" y="5745163"/>
          <p14:tracePt t="18623" x="4094163" y="5745163"/>
          <p14:tracePt t="18625" x="4102100" y="5745163"/>
          <p14:tracePt t="18631" x="4111625" y="5745163"/>
          <p14:tracePt t="18633" x="4111625" y="5754688"/>
          <p14:tracePt t="18635" x="4121150" y="5754688"/>
          <p14:tracePt t="28817" x="4121150" y="5745163"/>
          <p14:tracePt t="28830" x="4121150" y="5735638"/>
          <p14:tracePt t="28850" x="4121150" y="5727700"/>
          <p14:tracePt t="28862" x="4121150" y="5718175"/>
          <p14:tracePt t="28879" x="4121150" y="5708650"/>
          <p14:tracePt t="28886" x="4121150" y="5699125"/>
          <p14:tracePt t="28893" x="4121150" y="5691188"/>
          <p14:tracePt t="28903" x="4121150" y="5681663"/>
          <p14:tracePt t="28912" x="4121150" y="5672138"/>
          <p14:tracePt t="28922" x="4121150" y="5662613"/>
          <p14:tracePt t="28956" x="4121150" y="5654675"/>
          <p14:tracePt t="28973" x="4121150" y="5645150"/>
          <p14:tracePt t="28983" x="4121150" y="5635625"/>
          <p14:tracePt t="28991" x="4121150" y="5626100"/>
          <p14:tracePt t="29000" x="4121150" y="5618163"/>
          <p14:tracePt t="29006" x="4121150" y="5608638"/>
          <p14:tracePt t="29019" x="4121150" y="5599113"/>
          <p14:tracePt t="29024" x="4121150" y="5589588"/>
          <p14:tracePt t="29031" x="4121150" y="5581650"/>
          <p14:tracePt t="29038" x="4121150" y="5572125"/>
          <p14:tracePt t="29044" x="4121150" y="5562600"/>
          <p14:tracePt t="29053" x="4121150" y="5554663"/>
          <p14:tracePt t="29067" x="4121150" y="5545138"/>
          <p14:tracePt t="29072" x="4121150" y="5535613"/>
          <p14:tracePt t="29077" x="4111625" y="5535613"/>
          <p14:tracePt t="29081" x="4111625" y="5526088"/>
          <p14:tracePt t="29085" x="4111625" y="5518150"/>
          <p14:tracePt t="29093" x="4111625" y="5508625"/>
          <p14:tracePt t="29110" x="4111625" y="5499100"/>
          <p14:tracePt t="29117" x="4111625" y="5489575"/>
          <p14:tracePt t="29134" x="4111625" y="5481638"/>
          <p14:tracePt t="29147" x="4111625" y="5472113"/>
          <p14:tracePt t="29157" x="4111625" y="5462588"/>
          <p14:tracePt t="29170" x="4111625" y="5453063"/>
          <p14:tracePt t="29181" x="4102100" y="5453063"/>
          <p14:tracePt t="30202" x="4094163" y="5453063"/>
          <p14:tracePt t="30217" x="4084638" y="5453063"/>
          <p14:tracePt t="30222" x="4075113" y="5453063"/>
          <p14:tracePt t="30224" x="4065588" y="5453063"/>
          <p14:tracePt t="30227" x="4057650" y="5453063"/>
          <p14:tracePt t="30230" x="4038600" y="5453063"/>
          <p14:tracePt t="30232" x="4029075" y="5453063"/>
          <p14:tracePt t="30237" x="3992563" y="5453063"/>
          <p14:tracePt t="30239" x="3984625" y="5453063"/>
          <p14:tracePt t="30241" x="3965575" y="5453063"/>
          <p14:tracePt t="30243" x="3948113" y="5445125"/>
          <p14:tracePt t="30245" x="3929063" y="5435600"/>
          <p14:tracePt t="30247" x="3919538" y="5435600"/>
          <p14:tracePt t="30251" x="3892550" y="5426075"/>
          <p14:tracePt t="30253" x="3883025" y="5416550"/>
          <p14:tracePt t="30254" x="3865563" y="5416550"/>
          <p14:tracePt t="30257" x="3856038" y="5408613"/>
          <p14:tracePt t="30258" x="3846513" y="5408613"/>
          <p14:tracePt t="30259" x="3838575" y="5399088"/>
          <p14:tracePt t="30261" x="3829050" y="5399088"/>
          <p14:tracePt t="30262" x="3819525" y="5399088"/>
          <p14:tracePt t="30263" x="3810000" y="5399088"/>
          <p14:tracePt t="30265" x="3802063" y="5399088"/>
          <p14:tracePt t="30268" x="3792538" y="5389563"/>
          <p14:tracePt t="30269" x="3783013" y="5389563"/>
          <p14:tracePt t="30270" x="3775075" y="5380038"/>
          <p14:tracePt t="30272" x="3765550" y="5380038"/>
          <p14:tracePt t="30273" x="3756025" y="5372100"/>
          <p14:tracePt t="30275" x="3746500" y="5372100"/>
          <p14:tracePt t="30278" x="3746500" y="5362575"/>
          <p14:tracePt t="30279" x="3738563" y="5362575"/>
          <p14:tracePt t="30281" x="3729038" y="5353050"/>
          <p14:tracePt t="30283" x="3719513" y="5353050"/>
          <p14:tracePt t="30286" x="3709988" y="5343525"/>
          <p14:tracePt t="30289" x="3702050" y="5343525"/>
          <p14:tracePt t="30296" x="3692525" y="5343525"/>
          <p14:tracePt t="30309" x="3692525" y="5335588"/>
          <p14:tracePt t="30325" x="3692525" y="5326063"/>
          <p14:tracePt t="30328" x="3692525" y="5316538"/>
          <p14:tracePt t="30331" x="3692525" y="5307013"/>
          <p14:tracePt t="30333" x="3692525" y="5299075"/>
          <p14:tracePt t="30335" x="3692525" y="5289550"/>
          <p14:tracePt t="30339" x="3692525" y="5280025"/>
          <p14:tracePt t="30341" x="3692525" y="5270500"/>
          <p14:tracePt t="30343" x="3692525" y="5262563"/>
          <p14:tracePt t="30344" x="3692525" y="5253038"/>
          <p14:tracePt t="30346" x="3692525" y="5243513"/>
          <p14:tracePt t="30349" x="3692525" y="5233988"/>
          <p14:tracePt t="30350" x="3702050" y="5233988"/>
          <p14:tracePt t="30351" x="3702050" y="5226050"/>
          <p14:tracePt t="30353" x="3702050" y="5216525"/>
          <p14:tracePt t="30355" x="3702050" y="5207000"/>
          <p14:tracePt t="30357" x="3702050" y="5197475"/>
          <p14:tracePt t="30359" x="3702050" y="5189538"/>
          <p14:tracePt t="30360" x="3709988" y="5189538"/>
          <p14:tracePt t="30362" x="3709988" y="5180013"/>
          <p14:tracePt t="30364" x="3709988" y="5170488"/>
          <p14:tracePt t="30366" x="3709988" y="5160963"/>
          <p14:tracePt t="30367" x="3709988" y="5153025"/>
          <p14:tracePt t="30369" x="3719513" y="5143500"/>
          <p14:tracePt t="30370" x="3719513" y="5133975"/>
          <p14:tracePt t="30373" x="3719513" y="5126038"/>
          <p14:tracePt t="30375" x="3719513" y="5116513"/>
          <p14:tracePt t="30377" x="3729038" y="5106988"/>
          <p14:tracePt t="30378" x="3729038" y="5097463"/>
          <p14:tracePt t="30380" x="3729038" y="5089525"/>
          <p14:tracePt t="30382" x="3729038" y="5080000"/>
          <p14:tracePt t="30384" x="3738563" y="5080000"/>
          <p14:tracePt t="30386" x="3738563" y="5070475"/>
          <p14:tracePt t="30388" x="3738563" y="5060950"/>
          <p14:tracePt t="30390" x="3738563" y="5053013"/>
          <p14:tracePt t="30392" x="3738563" y="5043488"/>
          <p14:tracePt t="30395" x="3738563" y="5033963"/>
          <p14:tracePt t="30399" x="3738563" y="5024438"/>
          <p14:tracePt t="30402" x="3746500" y="5024438"/>
          <p14:tracePt t="30406" x="3756025" y="5024438"/>
          <p14:tracePt t="30418" x="3765550" y="5024438"/>
          <p14:tracePt t="30422" x="3775075" y="5016500"/>
          <p14:tracePt t="30426" x="3783013" y="5016500"/>
          <p14:tracePt t="30430" x="3792538" y="5016500"/>
          <p14:tracePt t="30436" x="3802063" y="5016500"/>
          <p14:tracePt t="30440" x="3810000" y="5016500"/>
          <p14:tracePt t="30442" x="3819525" y="5016500"/>
          <p14:tracePt t="30444" x="3829050" y="5016500"/>
          <p14:tracePt t="30447" x="3838575" y="5016500"/>
          <p14:tracePt t="30449" x="3846513" y="5016500"/>
          <p14:tracePt t="30453" x="3856038" y="5016500"/>
          <p14:tracePt t="30456" x="3865563" y="5016500"/>
          <p14:tracePt t="30459" x="3875088" y="5016500"/>
          <p14:tracePt t="30462" x="3883025" y="5016500"/>
          <p14:tracePt t="30464" x="3892550" y="5016500"/>
          <p14:tracePt t="30468" x="3902075" y="5016500"/>
          <p14:tracePt t="30474" x="3911600" y="5024438"/>
          <p14:tracePt t="30477" x="3919538" y="5024438"/>
          <p14:tracePt t="30479" x="3919538" y="5033963"/>
          <p14:tracePt t="30480" x="3929063" y="5033963"/>
          <p14:tracePt t="30483" x="3938588" y="5033963"/>
          <p14:tracePt t="30484" x="3938588" y="5043488"/>
          <p14:tracePt t="30487" x="3948113" y="5043488"/>
          <p14:tracePt t="30489" x="3956050" y="5053013"/>
          <p14:tracePt t="30493" x="3956050" y="5060950"/>
          <p14:tracePt t="30497" x="3965575" y="5060950"/>
          <p14:tracePt t="30499" x="3965575" y="5070475"/>
          <p14:tracePt t="30501" x="3975100" y="5070475"/>
          <p14:tracePt t="30505" x="3984625" y="5070475"/>
          <p14:tracePt t="30511" x="3992563" y="5080000"/>
          <p14:tracePt t="30515" x="4002088" y="5080000"/>
          <p14:tracePt t="30517" x="4002088" y="5089525"/>
          <p14:tracePt t="30524" x="4002088" y="5097463"/>
          <p14:tracePt t="30534" x="4011613" y="5106988"/>
          <p14:tracePt t="30549" x="4011613" y="5116513"/>
          <p14:tracePt t="30551" x="4021138" y="5116513"/>
          <p14:tracePt t="30560" x="4021138" y="5126038"/>
          <p14:tracePt t="30569" x="4029075" y="5126038"/>
          <p14:tracePt t="30579" x="4029075" y="5133975"/>
          <p14:tracePt t="30592" x="4038600" y="5133975"/>
          <p14:tracePt t="30596" x="4038600" y="5143500"/>
          <p14:tracePt t="38545" x="4029075" y="5143500"/>
          <p14:tracePt t="38549" x="4021138" y="5143500"/>
          <p14:tracePt t="38550" x="4011613" y="5143500"/>
          <p14:tracePt t="38552" x="3992563" y="5143500"/>
          <p14:tracePt t="38555" x="3975100" y="5133975"/>
          <p14:tracePt t="38557" x="3948113" y="5116513"/>
          <p14:tracePt t="38560" x="3929063" y="5106988"/>
          <p14:tracePt t="38562" x="3883025" y="5097463"/>
          <p14:tracePt t="38564" x="3883025" y="5089525"/>
          <p14:tracePt t="38568" x="3829050" y="5070475"/>
          <p14:tracePt t="38569" x="3792538" y="5053013"/>
          <p14:tracePt t="38573" x="3746500" y="5033963"/>
          <p14:tracePt t="38575" x="3692525" y="5006975"/>
          <p14:tracePt t="38576" x="3673475" y="4997450"/>
          <p14:tracePt t="38578" x="3646488" y="4987925"/>
          <p14:tracePt t="38580" x="3629025" y="4979988"/>
          <p14:tracePt t="38585" x="3546475" y="4943475"/>
          <p14:tracePt t="38586" x="3490913" y="4933950"/>
          <p14:tracePt t="38587" x="3490913" y="4924425"/>
          <p14:tracePt t="38588" x="3473450" y="4914900"/>
          <p14:tracePt t="38589" x="3436938" y="4906963"/>
          <p14:tracePt t="38591" x="3400425" y="4887913"/>
          <p14:tracePt t="38593" x="3373438" y="4878388"/>
          <p14:tracePt t="38594" x="3327400" y="4860925"/>
          <p14:tracePt t="38595" x="3317875" y="4851400"/>
          <p14:tracePt t="38599" x="3281363" y="4841875"/>
          <p14:tracePt t="38600" x="3263900" y="4833938"/>
          <p14:tracePt t="38601" x="3236913" y="4824413"/>
          <p14:tracePt t="38602" x="3217863" y="4814888"/>
          <p14:tracePt t="38603" x="3190875" y="4805363"/>
          <p14:tracePt t="38604" x="3154363" y="4797425"/>
          <p14:tracePt t="38605" x="3127375" y="4787900"/>
          <p14:tracePt t="38607" x="3100388" y="4778375"/>
          <p14:tracePt t="38609" x="3063875" y="4768850"/>
          <p14:tracePt t="38610" x="3035300" y="4751388"/>
          <p14:tracePt t="38611" x="2990850" y="4732338"/>
          <p14:tracePt t="38612" x="2944813" y="4714875"/>
          <p14:tracePt t="38613" x="2898775" y="4687888"/>
          <p14:tracePt t="38615" x="2862263" y="4668838"/>
          <p14:tracePt t="38616" x="2771775" y="4624388"/>
          <p14:tracePt t="38618" x="2725738" y="4605338"/>
          <p14:tracePt t="38619" x="2679700" y="4578350"/>
          <p14:tracePt t="38620" x="2635250" y="4559300"/>
          <p14:tracePt t="38621" x="2589213" y="4532313"/>
          <p14:tracePt t="38623" x="2543175" y="4514850"/>
          <p14:tracePt t="38624" x="2498725" y="4486275"/>
          <p14:tracePt t="38625" x="2433638" y="4459288"/>
          <p14:tracePt t="38626" x="2406650" y="4441825"/>
          <p14:tracePt t="38627" x="2360613" y="4422775"/>
          <p14:tracePt t="38628" x="2316163" y="4395788"/>
          <p14:tracePt t="38629" x="2270125" y="4359275"/>
          <p14:tracePt t="38630" x="2224088" y="4332288"/>
          <p14:tracePt t="38631" x="2179638" y="4303713"/>
          <p14:tracePt t="38632" x="2124075" y="4268788"/>
          <p14:tracePt t="38634" x="2033588" y="4213225"/>
          <p14:tracePt t="38635" x="1987550" y="4176713"/>
          <p14:tracePt t="38636" x="1941513" y="4140200"/>
          <p14:tracePt t="38637" x="1895475" y="4103688"/>
          <p14:tracePt t="38638" x="1831975" y="4067175"/>
          <p14:tracePt t="38640" x="1768475" y="4030663"/>
          <p14:tracePt t="38641" x="1704975" y="3984625"/>
          <p14:tracePt t="38642" x="1649413" y="3957638"/>
          <p14:tracePt t="38643" x="1558925" y="3867150"/>
          <p14:tracePt t="38645" x="1495425" y="3811588"/>
          <p14:tracePt t="38646" x="1422400" y="3767138"/>
          <p14:tracePt t="38648" x="1293813" y="3657600"/>
          <p14:tracePt t="38649" x="1230313" y="3602038"/>
          <p14:tracePt t="38650" x="1157288" y="3538538"/>
          <p14:tracePt t="38650" x="1112838" y="3492500"/>
          <p14:tracePt t="38653" x="1047750" y="3419475"/>
          <p14:tracePt t="38655" x="974725" y="3365500"/>
          <p14:tracePt t="38657" x="911225" y="3302000"/>
          <p14:tracePt t="38659" x="866775" y="3255963"/>
          <p14:tracePt t="38661" x="793750" y="3182938"/>
          <p14:tracePt t="38663" x="747713" y="3136900"/>
          <p14:tracePt t="38665" x="692150" y="3082925"/>
          <p14:tracePt t="38667" x="647700" y="3017838"/>
          <p14:tracePt t="38668" x="538163" y="2909888"/>
          <p14:tracePt t="38670" x="492125" y="2854325"/>
          <p14:tracePt t="38670" x="446088" y="2808288"/>
          <p14:tracePt t="38671" x="392113" y="2754313"/>
          <p14:tracePt t="38672" x="328613" y="2708275"/>
          <p14:tracePt t="38673" x="265113" y="2635250"/>
          <p14:tracePt t="38674" x="209550" y="2589213"/>
          <p14:tracePt t="38675" x="163513" y="2535238"/>
          <p14:tracePt t="38676" x="109538" y="2489200"/>
          <p14:tracePt t="38678" x="63500" y="2435225"/>
          <p14:tracePt t="38680" x="9525" y="2389188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Testing for Serializability 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>
          <a:xfrm>
            <a:off x="692458" y="1102497"/>
            <a:ext cx="7522855" cy="5367972"/>
          </a:xfrm>
        </p:spPr>
        <p:txBody>
          <a:bodyPr/>
          <a:lstStyle/>
          <a:p>
            <a:r>
              <a:rPr lang="en-US" altLang="en-US" dirty="0"/>
              <a:t>Consider some schedule of a set of transactions </a:t>
            </a:r>
            <a:r>
              <a:rPr lang="en-US" altLang="en-US" i="1" dirty="0"/>
              <a:t>T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T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n</a:t>
            </a:r>
            <a:endParaRPr lang="en-US" altLang="en-US" dirty="0"/>
          </a:p>
          <a:p>
            <a:r>
              <a:rPr lang="en-US" altLang="en-US" b="1" dirty="0">
                <a:solidFill>
                  <a:srgbClr val="000099"/>
                </a:solidFill>
              </a:rPr>
              <a:t>Precedence graph</a:t>
            </a:r>
            <a:r>
              <a:rPr lang="en-US" altLang="en-US" i="1" dirty="0"/>
              <a:t> </a:t>
            </a:r>
            <a:r>
              <a:rPr lang="en-US" altLang="en-US" dirty="0"/>
              <a:t>— a direct graph where the vertices are the transactions (names).</a:t>
            </a:r>
          </a:p>
          <a:p>
            <a:r>
              <a:rPr lang="en-US" altLang="en-US" dirty="0"/>
              <a:t>We draw an arc from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</a:t>
            </a:r>
            <a:r>
              <a:rPr lang="en-US" altLang="en-US" dirty="0"/>
              <a:t>to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i="1" dirty="0"/>
              <a:t> </a:t>
            </a:r>
            <a:r>
              <a:rPr lang="en-US" altLang="en-US" dirty="0"/>
              <a:t>if the two transaction conflict, and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</a:t>
            </a:r>
            <a:r>
              <a:rPr lang="en-US" altLang="en-US" dirty="0"/>
              <a:t>accessed the data item on which the conflict arose earlier.</a:t>
            </a:r>
          </a:p>
          <a:p>
            <a:r>
              <a:rPr lang="en-US" altLang="en-US" dirty="0"/>
              <a:t>We may label the arc by the item that was accessed.</a:t>
            </a:r>
          </a:p>
          <a:p>
            <a:r>
              <a:rPr lang="en-US" altLang="en-US" dirty="0"/>
              <a:t>Example</a:t>
            </a:r>
            <a:r>
              <a:rPr lang="en-US" altLang="en-US" b="1" dirty="0"/>
              <a:t> </a:t>
            </a:r>
            <a:r>
              <a:rPr lang="en-US" altLang="en-US" dirty="0"/>
              <a:t>of a precedence graph</a:t>
            </a:r>
          </a:p>
        </p:txBody>
      </p:sp>
      <p:pic>
        <p:nvPicPr>
          <p:cNvPr id="28676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6378" y="3471866"/>
            <a:ext cx="2623255" cy="1646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CF98ED1-E08E-4789-9D5E-E896C4C66CBA}"/>
              </a:ext>
            </a:extLst>
          </p:cNvPr>
          <p:cNvSpPr/>
          <p:nvPr/>
        </p:nvSpPr>
        <p:spPr>
          <a:xfrm>
            <a:off x="620578" y="5255888"/>
            <a:ext cx="8077200" cy="1077218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zh-TW" altLang="en-US" dirty="0"/>
              <a:t>The set of edges consists of all edges T</a:t>
            </a:r>
            <a:r>
              <a:rPr lang="zh-TW" altLang="en-US" baseline="-25000" dirty="0"/>
              <a:t>i</a:t>
            </a:r>
            <a:r>
              <a:rPr lang="zh-TW" altLang="en-US" dirty="0"/>
              <a:t> →T</a:t>
            </a:r>
            <a:r>
              <a:rPr lang="zh-TW" altLang="en-US" baseline="-25000" dirty="0"/>
              <a:t>j</a:t>
            </a:r>
            <a:r>
              <a:rPr lang="zh-TW" altLang="en-US" dirty="0"/>
              <a:t> for which one of three conditions holds:</a:t>
            </a:r>
          </a:p>
          <a:p>
            <a:r>
              <a:rPr lang="zh-TW" altLang="en-US" dirty="0"/>
              <a:t>1. T</a:t>
            </a:r>
            <a:r>
              <a:rPr lang="zh-TW" altLang="en-US" baseline="-25000" dirty="0"/>
              <a:t>i</a:t>
            </a:r>
            <a:r>
              <a:rPr lang="zh-TW" altLang="en-US" dirty="0"/>
              <a:t> executes write(Q) before T</a:t>
            </a:r>
            <a:r>
              <a:rPr lang="zh-TW" altLang="en-US" baseline="-25000" dirty="0"/>
              <a:t>j</a:t>
            </a:r>
            <a:r>
              <a:rPr lang="zh-TW" altLang="en-US" dirty="0"/>
              <a:t> executes read(Q).</a:t>
            </a:r>
          </a:p>
          <a:p>
            <a:r>
              <a:rPr lang="zh-TW" altLang="en-US" dirty="0"/>
              <a:t>2. T</a:t>
            </a:r>
            <a:r>
              <a:rPr lang="zh-TW" altLang="en-US" baseline="-25000" dirty="0"/>
              <a:t>i</a:t>
            </a:r>
            <a:r>
              <a:rPr lang="zh-TW" altLang="en-US" dirty="0"/>
              <a:t> executes read(Q) before T</a:t>
            </a:r>
            <a:r>
              <a:rPr lang="zh-TW" altLang="en-US" baseline="-25000" dirty="0"/>
              <a:t>j</a:t>
            </a:r>
            <a:r>
              <a:rPr lang="zh-TW" altLang="en-US" dirty="0"/>
              <a:t> executes write(Q).</a:t>
            </a:r>
          </a:p>
          <a:p>
            <a:r>
              <a:rPr lang="zh-TW" altLang="en-US" dirty="0"/>
              <a:t>3. T</a:t>
            </a:r>
            <a:r>
              <a:rPr lang="zh-TW" altLang="en-US" baseline="-25000" dirty="0"/>
              <a:t>i</a:t>
            </a:r>
            <a:r>
              <a:rPr lang="zh-TW" altLang="en-US" dirty="0"/>
              <a:t> executes write(Q) before T</a:t>
            </a:r>
            <a:r>
              <a:rPr lang="zh-TW" altLang="en-US" baseline="-25000" dirty="0"/>
              <a:t>j</a:t>
            </a:r>
            <a:r>
              <a:rPr lang="zh-TW" altLang="en-US" dirty="0"/>
              <a:t> executes write(Q).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Test for Conflict Serializability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>
          <a:xfrm>
            <a:off x="665825" y="1102497"/>
            <a:ext cx="4919966" cy="5367972"/>
          </a:xfrm>
        </p:spPr>
        <p:txBody>
          <a:bodyPr/>
          <a:lstStyle/>
          <a:p>
            <a:r>
              <a:rPr lang="en-US" altLang="en-US" dirty="0"/>
              <a:t>A schedule is </a:t>
            </a:r>
            <a:r>
              <a:rPr lang="en-US" altLang="en-US" dirty="0">
                <a:solidFill>
                  <a:srgbClr val="FF0000"/>
                </a:solidFill>
              </a:rPr>
              <a:t>conflict serializable</a:t>
            </a:r>
            <a:r>
              <a:rPr lang="en-US" altLang="en-US" dirty="0"/>
              <a:t> if and only if its precedence graph is </a:t>
            </a:r>
            <a:r>
              <a:rPr lang="en-US" altLang="en-US" dirty="0">
                <a:solidFill>
                  <a:srgbClr val="FF0000"/>
                </a:solidFill>
              </a:rPr>
              <a:t>acyclic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Cycle-detection algorithms exist which take order </a:t>
            </a:r>
            <a:r>
              <a:rPr lang="en-US" altLang="en-US" i="1" dirty="0"/>
              <a:t>n</a:t>
            </a:r>
            <a:r>
              <a:rPr lang="en-US" altLang="en-US" baseline="30000" dirty="0"/>
              <a:t>2</a:t>
            </a:r>
            <a:r>
              <a:rPr lang="en-US" altLang="en-US" dirty="0"/>
              <a:t> time, where </a:t>
            </a:r>
            <a:r>
              <a:rPr lang="en-US" altLang="en-US" i="1" dirty="0"/>
              <a:t>n </a:t>
            </a:r>
            <a:r>
              <a:rPr lang="en-US" altLang="en-US" dirty="0"/>
              <a:t>is the number of vertices in the graph.  </a:t>
            </a:r>
          </a:p>
          <a:p>
            <a:pPr lvl="1"/>
            <a:r>
              <a:rPr lang="en-US" altLang="en-US" dirty="0"/>
              <a:t>(Better algorithms take order </a:t>
            </a:r>
            <a:r>
              <a:rPr lang="en-US" altLang="en-US" i="1" dirty="0"/>
              <a:t>n</a:t>
            </a:r>
            <a:r>
              <a:rPr lang="en-US" altLang="en-US" dirty="0"/>
              <a:t> + </a:t>
            </a:r>
            <a:r>
              <a:rPr lang="en-US" altLang="en-US" i="1" dirty="0"/>
              <a:t>e</a:t>
            </a:r>
            <a:r>
              <a:rPr lang="en-US" altLang="en-US" dirty="0"/>
              <a:t> where </a:t>
            </a:r>
            <a:r>
              <a:rPr lang="en-US" altLang="en-US" i="1" dirty="0"/>
              <a:t>e</a:t>
            </a:r>
            <a:r>
              <a:rPr lang="en-US" altLang="en-US" dirty="0"/>
              <a:t> is the number of edges.)</a:t>
            </a:r>
          </a:p>
          <a:p>
            <a:r>
              <a:rPr lang="en-US" altLang="en-US" dirty="0"/>
              <a:t>If precedence graph is acyclic, the serializability order can be obtained by a </a:t>
            </a:r>
            <a:r>
              <a:rPr lang="en-US" altLang="en-US" i="1" dirty="0">
                <a:solidFill>
                  <a:srgbClr val="000099"/>
                </a:solidFill>
              </a:rPr>
              <a:t>topological sorting</a:t>
            </a:r>
            <a:r>
              <a:rPr lang="en-US" altLang="en-US" dirty="0"/>
              <a:t> of the graph. </a:t>
            </a:r>
          </a:p>
          <a:p>
            <a:pPr lvl="1"/>
            <a:r>
              <a:rPr lang="en-US" altLang="en-US" dirty="0"/>
              <a:t>This is a linear order consistent with the partial order of the graph.</a:t>
            </a:r>
          </a:p>
          <a:p>
            <a:pPr lvl="1"/>
            <a:r>
              <a:rPr lang="en-US" altLang="en-US" dirty="0"/>
              <a:t>For example, a serializability order for Schedule A would be</a:t>
            </a:r>
            <a:br>
              <a:rPr lang="en-US" altLang="en-US" dirty="0"/>
            </a:br>
            <a:r>
              <a:rPr lang="en-US" altLang="en-US" i="1" dirty="0"/>
              <a:t>T</a:t>
            </a:r>
            <a:r>
              <a:rPr lang="en-US" altLang="en-US" baseline="-25000" dirty="0"/>
              <a:t>5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</a:t>
            </a:r>
            <a:r>
              <a:rPr lang="en-US" altLang="en-US" dirty="0">
                <a:sym typeface="Monotype Sorts" charset="2"/>
              </a:rPr>
              <a:t> </a:t>
            </a:r>
            <a:r>
              <a:rPr lang="en-US" altLang="en-US" i="1" dirty="0"/>
              <a:t>T</a:t>
            </a:r>
            <a:r>
              <a:rPr lang="en-US" altLang="en-US" baseline="-25000" dirty="0"/>
              <a:t>1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</a:t>
            </a:r>
            <a:r>
              <a:rPr lang="en-US" altLang="en-US" dirty="0">
                <a:sym typeface="Monotype Sorts" charset="2"/>
              </a:rPr>
              <a:t> </a:t>
            </a:r>
            <a:r>
              <a:rPr lang="en-US" altLang="en-US" i="1" dirty="0"/>
              <a:t>T</a:t>
            </a:r>
            <a:r>
              <a:rPr lang="en-US" altLang="en-US" baseline="-25000" dirty="0"/>
              <a:t>3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</a:t>
            </a:r>
            <a:r>
              <a:rPr lang="en-US" altLang="en-US" dirty="0">
                <a:sym typeface="Monotype Sorts" charset="2"/>
              </a:rPr>
              <a:t> </a:t>
            </a:r>
            <a:r>
              <a:rPr lang="en-US" altLang="en-US" i="1" dirty="0"/>
              <a:t>T</a:t>
            </a:r>
            <a:r>
              <a:rPr lang="en-US" altLang="en-US" baseline="-25000" dirty="0"/>
              <a:t>2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</a:t>
            </a:r>
            <a:r>
              <a:rPr lang="en-US" altLang="en-US" dirty="0">
                <a:sym typeface="Monotype Sorts" charset="2"/>
              </a:rPr>
              <a:t> </a:t>
            </a:r>
            <a:r>
              <a:rPr lang="en-US" altLang="en-US" i="1" dirty="0"/>
              <a:t>T</a:t>
            </a:r>
            <a:r>
              <a:rPr lang="en-US" altLang="en-US" baseline="-25000" dirty="0"/>
              <a:t>4</a:t>
            </a:r>
            <a:endParaRPr lang="en-US" altLang="en-US" dirty="0"/>
          </a:p>
          <a:p>
            <a:pPr lvl="2"/>
            <a:r>
              <a:rPr lang="en-US" altLang="en-US" dirty="0">
                <a:sym typeface="Monotype Sorts" charset="2"/>
              </a:rPr>
              <a:t>Are there others?</a:t>
            </a:r>
          </a:p>
        </p:txBody>
      </p:sp>
      <p:pic>
        <p:nvPicPr>
          <p:cNvPr id="29700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9613" y="1055688"/>
            <a:ext cx="2954337" cy="534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Test for View Serializability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>
          <a:xfrm>
            <a:off x="701336" y="1102497"/>
            <a:ext cx="7581530" cy="5367972"/>
          </a:xfrm>
        </p:spPr>
        <p:txBody>
          <a:bodyPr/>
          <a:lstStyle/>
          <a:p>
            <a:r>
              <a:rPr lang="en-US" altLang="en-US" dirty="0"/>
              <a:t>The precedence graph test for conflict serializability cannot be used directly to test for view serializability.</a:t>
            </a:r>
          </a:p>
          <a:p>
            <a:pPr lvl="1"/>
            <a:r>
              <a:rPr lang="en-US" altLang="en-US" dirty="0"/>
              <a:t>Extension to test for view serializability has cost exponential in the size of the precedence graph.</a:t>
            </a:r>
          </a:p>
          <a:p>
            <a:r>
              <a:rPr lang="en-US" altLang="en-US" dirty="0"/>
              <a:t>The problem of </a:t>
            </a:r>
            <a:r>
              <a:rPr lang="en-US" altLang="en-US" dirty="0">
                <a:solidFill>
                  <a:srgbClr val="FF0000"/>
                </a:solidFill>
              </a:rPr>
              <a:t>checking</a:t>
            </a:r>
            <a:r>
              <a:rPr lang="en-US" altLang="en-US" dirty="0"/>
              <a:t> if a schedule is </a:t>
            </a:r>
            <a:r>
              <a:rPr lang="en-US" altLang="en-US" dirty="0">
                <a:solidFill>
                  <a:srgbClr val="FF0000"/>
                </a:solidFill>
              </a:rPr>
              <a:t>view serializable</a:t>
            </a:r>
            <a:r>
              <a:rPr lang="en-US" altLang="en-US" dirty="0"/>
              <a:t> falls in the class of </a:t>
            </a:r>
            <a:r>
              <a:rPr lang="en-US" altLang="en-US" i="1" dirty="0">
                <a:solidFill>
                  <a:srgbClr val="FF0000"/>
                </a:solidFill>
              </a:rPr>
              <a:t>NP</a:t>
            </a:r>
            <a:r>
              <a:rPr lang="en-US" altLang="en-US" dirty="0">
                <a:solidFill>
                  <a:srgbClr val="FF0000"/>
                </a:solidFill>
              </a:rPr>
              <a:t>-complete</a:t>
            </a:r>
            <a:r>
              <a:rPr lang="en-US" altLang="en-US" dirty="0"/>
              <a:t> problems. </a:t>
            </a:r>
          </a:p>
          <a:p>
            <a:pPr lvl="1"/>
            <a:r>
              <a:rPr lang="en-US" altLang="en-US" dirty="0"/>
              <a:t>Thus, existence of an efficient algorithm is </a:t>
            </a:r>
            <a:r>
              <a:rPr lang="en-US" altLang="en-US" i="1" dirty="0"/>
              <a:t>extremely</a:t>
            </a:r>
            <a:r>
              <a:rPr lang="en-US" altLang="en-US" dirty="0"/>
              <a:t> unlikely.</a:t>
            </a:r>
          </a:p>
          <a:p>
            <a:r>
              <a:rPr lang="en-US" altLang="en-US" dirty="0"/>
              <a:t>However practical algorithms that just check some </a:t>
            </a:r>
            <a:r>
              <a:rPr lang="en-US" altLang="en-US" b="1" dirty="0"/>
              <a:t>sufficient</a:t>
            </a:r>
            <a:r>
              <a:rPr lang="en-US" altLang="en-US" i="1" dirty="0"/>
              <a:t> </a:t>
            </a:r>
            <a:r>
              <a:rPr lang="en-US" altLang="en-US" b="1" dirty="0"/>
              <a:t>conditions</a:t>
            </a:r>
            <a:r>
              <a:rPr lang="en-US" altLang="en-US" dirty="0"/>
              <a:t> for view serializability can still be used.</a:t>
            </a:r>
          </a:p>
        </p:txBody>
      </p:sp>
      <p:sp>
        <p:nvSpPr>
          <p:cNvPr id="2" name="橢圓 1">
            <a:extLst>
              <a:ext uri="{FF2B5EF4-FFF2-40B4-BE49-F238E27FC236}">
                <a16:creationId xmlns:a16="http://schemas.microsoft.com/office/drawing/2014/main" id="{797FF6CD-9FBC-4967-A2E5-7AF70534E563}"/>
              </a:ext>
            </a:extLst>
          </p:cNvPr>
          <p:cNvSpPr/>
          <p:nvPr/>
        </p:nvSpPr>
        <p:spPr bwMode="auto">
          <a:xfrm>
            <a:off x="2604052" y="3955774"/>
            <a:ext cx="4343400" cy="2365513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08FA0D76-2FED-40F3-8769-FD5D23373FAF}"/>
              </a:ext>
            </a:extLst>
          </p:cNvPr>
          <p:cNvSpPr/>
          <p:nvPr/>
        </p:nvSpPr>
        <p:spPr bwMode="auto">
          <a:xfrm>
            <a:off x="3078858" y="4283765"/>
            <a:ext cx="3480967" cy="1700942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68074F34-B157-4148-99A7-53AE4ED103F5}"/>
              </a:ext>
            </a:extLst>
          </p:cNvPr>
          <p:cNvSpPr/>
          <p:nvPr/>
        </p:nvSpPr>
        <p:spPr bwMode="auto">
          <a:xfrm>
            <a:off x="3590606" y="4522306"/>
            <a:ext cx="2392751" cy="1169195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  <a:t>Conflict serializable</a:t>
            </a:r>
            <a:endParaRPr kumimoji="0" lang="zh-TW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F9C1E45-F7F6-4181-8C90-AC999F126E3C}"/>
              </a:ext>
            </a:extLst>
          </p:cNvPr>
          <p:cNvSpPr txBox="1"/>
          <p:nvPr/>
        </p:nvSpPr>
        <p:spPr>
          <a:xfrm>
            <a:off x="3967441" y="5623481"/>
            <a:ext cx="1703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View serializable</a:t>
            </a:r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A9B2C96-0B87-4383-9315-1ABF2323416F}"/>
              </a:ext>
            </a:extLst>
          </p:cNvPr>
          <p:cNvSpPr txBox="1"/>
          <p:nvPr/>
        </p:nvSpPr>
        <p:spPr>
          <a:xfrm>
            <a:off x="4166458" y="5962396"/>
            <a:ext cx="12410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Serializable</a:t>
            </a:r>
            <a:endParaRPr lang="zh-TW" alt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Recoverable Schedules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>
          <a:xfrm>
            <a:off x="701336" y="1686901"/>
            <a:ext cx="7776839" cy="4783568"/>
          </a:xfrm>
        </p:spPr>
        <p:txBody>
          <a:bodyPr/>
          <a:lstStyle/>
          <a:p>
            <a:pPr>
              <a:tabLst>
                <a:tab pos="2395538" algn="l"/>
                <a:tab pos="2857500" algn="l"/>
                <a:tab pos="3549650" algn="l"/>
                <a:tab pos="3997325" algn="l"/>
              </a:tabLst>
            </a:pPr>
            <a:r>
              <a:rPr lang="en-US" altLang="en-US" b="1" dirty="0">
                <a:solidFill>
                  <a:srgbClr val="000099"/>
                </a:solidFill>
              </a:rPr>
              <a:t>Recoverable</a:t>
            </a:r>
            <a:r>
              <a:rPr lang="en-US" altLang="en-US" b="1" i="1" dirty="0">
                <a:solidFill>
                  <a:srgbClr val="000099"/>
                </a:solidFill>
              </a:rPr>
              <a:t> </a:t>
            </a:r>
            <a:r>
              <a:rPr lang="en-US" altLang="en-US" b="1" dirty="0">
                <a:solidFill>
                  <a:srgbClr val="000099"/>
                </a:solidFill>
              </a:rPr>
              <a:t>schedule</a:t>
            </a:r>
            <a:r>
              <a:rPr lang="en-US" altLang="en-US" dirty="0"/>
              <a:t> — if a transaction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dirty="0"/>
              <a:t> reads a data item previously written by a transaction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 </a:t>
            </a:r>
            <a:r>
              <a:rPr lang="en-US" altLang="en-US" dirty="0"/>
              <a:t>, then the commit operation of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</a:t>
            </a:r>
            <a:r>
              <a:rPr lang="en-US" altLang="en-US" dirty="0"/>
              <a:t> appears before the commit operation of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i="1" dirty="0"/>
              <a:t>.</a:t>
            </a:r>
            <a:endParaRPr lang="en-US" altLang="en-US" dirty="0"/>
          </a:p>
          <a:p>
            <a:pPr>
              <a:tabLst>
                <a:tab pos="2395538" algn="l"/>
                <a:tab pos="2857500" algn="l"/>
                <a:tab pos="3549650" algn="l"/>
                <a:tab pos="3997325" algn="l"/>
              </a:tabLst>
            </a:pPr>
            <a:r>
              <a:rPr lang="en-US" altLang="en-US" dirty="0"/>
              <a:t>The following schedule (Schedule 11) is not recoverable</a:t>
            </a:r>
            <a:br>
              <a:rPr lang="en-US" altLang="en-US" dirty="0"/>
            </a:br>
            <a:r>
              <a:rPr lang="en-US" altLang="en-US" dirty="0"/>
              <a:t>		</a:t>
            </a:r>
          </a:p>
          <a:p>
            <a:pPr>
              <a:tabLst>
                <a:tab pos="2395538" algn="l"/>
                <a:tab pos="2857500" algn="l"/>
                <a:tab pos="3549650" algn="l"/>
                <a:tab pos="3997325" algn="l"/>
              </a:tabLst>
            </a:pPr>
            <a:endParaRPr lang="en-US" altLang="en-US" dirty="0"/>
          </a:p>
          <a:p>
            <a:pPr>
              <a:tabLst>
                <a:tab pos="2395538" algn="l"/>
                <a:tab pos="2857500" algn="l"/>
                <a:tab pos="3549650" algn="l"/>
                <a:tab pos="3997325" algn="l"/>
              </a:tabLst>
            </a:pPr>
            <a:endParaRPr lang="en-US" altLang="en-US" dirty="0"/>
          </a:p>
          <a:p>
            <a:pPr>
              <a:tabLst>
                <a:tab pos="2395538" algn="l"/>
                <a:tab pos="2857500" algn="l"/>
                <a:tab pos="3549650" algn="l"/>
                <a:tab pos="3997325" algn="l"/>
              </a:tabLst>
            </a:pPr>
            <a:endParaRPr lang="en-US" altLang="en-US" dirty="0"/>
          </a:p>
          <a:p>
            <a:pPr>
              <a:tabLst>
                <a:tab pos="2395538" algn="l"/>
                <a:tab pos="2857500" algn="l"/>
                <a:tab pos="3549650" algn="l"/>
                <a:tab pos="3997325" algn="l"/>
              </a:tabLst>
            </a:pPr>
            <a:endParaRPr lang="en-US" altLang="en-US" dirty="0"/>
          </a:p>
          <a:p>
            <a:pPr>
              <a:tabLst>
                <a:tab pos="2395538" algn="l"/>
                <a:tab pos="2857500" algn="l"/>
                <a:tab pos="3549650" algn="l"/>
                <a:tab pos="3997325" algn="l"/>
              </a:tabLst>
            </a:pPr>
            <a:endParaRPr lang="en-US" altLang="en-US" dirty="0"/>
          </a:p>
          <a:p>
            <a:pPr>
              <a:tabLst>
                <a:tab pos="2395538" algn="l"/>
                <a:tab pos="2857500" algn="l"/>
                <a:tab pos="3549650" algn="l"/>
                <a:tab pos="3997325" algn="l"/>
              </a:tabLst>
            </a:pPr>
            <a:r>
              <a:rPr lang="en-US" altLang="en-US" dirty="0"/>
              <a:t>If </a:t>
            </a:r>
            <a:r>
              <a:rPr lang="en-US" altLang="en-US" i="1" dirty="0"/>
              <a:t>T</a:t>
            </a:r>
            <a:r>
              <a:rPr lang="en-US" altLang="en-US" baseline="-25000" dirty="0"/>
              <a:t>8</a:t>
            </a:r>
            <a:r>
              <a:rPr lang="en-US" altLang="en-US" sz="1600" dirty="0"/>
              <a:t> </a:t>
            </a:r>
            <a:r>
              <a:rPr lang="en-US" altLang="en-US" dirty="0"/>
              <a:t>should abort, </a:t>
            </a:r>
            <a:r>
              <a:rPr lang="en-US" altLang="en-US" i="1" dirty="0"/>
              <a:t>T</a:t>
            </a:r>
            <a:r>
              <a:rPr lang="en-US" altLang="en-US" baseline="-25000" dirty="0"/>
              <a:t>9</a:t>
            </a:r>
            <a:r>
              <a:rPr lang="en-US" altLang="en-US" dirty="0"/>
              <a:t> would have read (and possibly shown to the user) an inconsistent database state. Hence, database must ensure that schedules are recoverable.</a:t>
            </a:r>
          </a:p>
        </p:txBody>
      </p:sp>
      <p:sp>
        <p:nvSpPr>
          <p:cNvPr id="31748" name="Text Box 6"/>
          <p:cNvSpPr txBox="1">
            <a:spLocks noChangeArrowheads="1"/>
          </p:cNvSpPr>
          <p:nvPr/>
        </p:nvSpPr>
        <p:spPr bwMode="auto">
          <a:xfrm>
            <a:off x="701336" y="1071347"/>
            <a:ext cx="7688062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700" dirty="0"/>
              <a:t>Need to address the effect of transaction failures on concurrently </a:t>
            </a:r>
            <a:br>
              <a:rPr lang="en-US" altLang="en-US" sz="1700" dirty="0"/>
            </a:br>
            <a:r>
              <a:rPr lang="en-US" altLang="en-US" sz="1700" dirty="0"/>
              <a:t>running transactions.</a:t>
            </a:r>
          </a:p>
        </p:txBody>
      </p:sp>
      <p:pic>
        <p:nvPicPr>
          <p:cNvPr id="31749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599" y="2951729"/>
            <a:ext cx="3605120" cy="1872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箭號: 向右 1">
            <a:extLst>
              <a:ext uri="{FF2B5EF4-FFF2-40B4-BE49-F238E27FC236}">
                <a16:creationId xmlns:a16="http://schemas.microsoft.com/office/drawing/2014/main" id="{786EF153-E44C-468E-BD99-EE7958D5296E}"/>
              </a:ext>
            </a:extLst>
          </p:cNvPr>
          <p:cNvSpPr/>
          <p:nvPr/>
        </p:nvSpPr>
        <p:spPr bwMode="auto">
          <a:xfrm rot="10800000">
            <a:off x="5391150" y="4298949"/>
            <a:ext cx="234950" cy="184149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Cascading Rollbacks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>
          <a:xfrm>
            <a:off x="674703" y="1102497"/>
            <a:ext cx="7776840" cy="5367972"/>
          </a:xfrm>
        </p:spPr>
        <p:txBody>
          <a:bodyPr/>
          <a:lstStyle/>
          <a:p>
            <a:pPr>
              <a:tabLst>
                <a:tab pos="1658938" algn="l"/>
                <a:tab pos="2120900" algn="l"/>
                <a:tab pos="2684463" algn="l"/>
                <a:tab pos="3030538" algn="l"/>
                <a:tab pos="3767138" algn="l"/>
                <a:tab pos="4056063" algn="l"/>
              </a:tabLst>
            </a:pPr>
            <a:r>
              <a:rPr lang="en-US" altLang="en-US" b="1" dirty="0">
                <a:solidFill>
                  <a:srgbClr val="000099"/>
                </a:solidFill>
              </a:rPr>
              <a:t>Cascading rollback</a:t>
            </a:r>
            <a:r>
              <a:rPr lang="en-US" altLang="en-US" dirty="0"/>
              <a:t> – a single transaction failure leads to a series of transaction rollbacks. Consider the following schedule where </a:t>
            </a:r>
            <a:r>
              <a:rPr lang="en-US" altLang="en-US" dirty="0">
                <a:solidFill>
                  <a:srgbClr val="FF0000"/>
                </a:solidFill>
              </a:rPr>
              <a:t>none of the transactions has yet committed</a:t>
            </a:r>
            <a:r>
              <a:rPr lang="en-US" altLang="en-US" dirty="0"/>
              <a:t> (so the schedule is recoverable)</a:t>
            </a: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If </a:t>
            </a:r>
            <a:r>
              <a:rPr lang="en-US" altLang="en-US" i="1" dirty="0"/>
              <a:t>T</a:t>
            </a:r>
            <a:r>
              <a:rPr lang="en-US" altLang="en-US" baseline="-25000" dirty="0"/>
              <a:t>10</a:t>
            </a:r>
            <a:r>
              <a:rPr lang="en-US" altLang="en-US" dirty="0"/>
              <a:t> fails, </a:t>
            </a:r>
            <a:r>
              <a:rPr lang="en-US" altLang="en-US" i="1" dirty="0"/>
              <a:t>T</a:t>
            </a:r>
            <a:r>
              <a:rPr lang="en-US" altLang="en-US" baseline="-25000" dirty="0"/>
              <a:t>11</a:t>
            </a:r>
            <a:r>
              <a:rPr lang="en-US" altLang="en-US" dirty="0"/>
              <a:t> and </a:t>
            </a:r>
            <a:r>
              <a:rPr lang="en-US" altLang="en-US" i="1" dirty="0"/>
              <a:t>T</a:t>
            </a:r>
            <a:r>
              <a:rPr lang="en-US" altLang="en-US" baseline="-25000" dirty="0"/>
              <a:t>12</a:t>
            </a:r>
            <a:r>
              <a:rPr lang="en-US" altLang="en-US" dirty="0"/>
              <a:t> must also be rolled back.</a:t>
            </a:r>
          </a:p>
          <a:p>
            <a:pPr>
              <a:tabLst>
                <a:tab pos="1658938" algn="l"/>
                <a:tab pos="2120900" algn="l"/>
                <a:tab pos="2684463" algn="l"/>
                <a:tab pos="3030538" algn="l"/>
                <a:tab pos="3767138" algn="l"/>
                <a:tab pos="4056063" algn="l"/>
              </a:tabLst>
            </a:pPr>
            <a:r>
              <a:rPr lang="en-US" altLang="en-US" dirty="0"/>
              <a:t>Can lead to the undoing of a significant amount of work</a:t>
            </a:r>
          </a:p>
        </p:txBody>
      </p:sp>
      <p:pic>
        <p:nvPicPr>
          <p:cNvPr id="32772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6561" y="2023006"/>
            <a:ext cx="4662911" cy="2618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Transaction Concept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>
          <a:xfrm>
            <a:off x="701336" y="1102497"/>
            <a:ext cx="7794594" cy="5367972"/>
          </a:xfrm>
        </p:spPr>
        <p:txBody>
          <a:bodyPr/>
          <a:lstStyle/>
          <a:p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0099"/>
                </a:solidFill>
              </a:rPr>
              <a:t>transaction</a:t>
            </a:r>
            <a:r>
              <a:rPr lang="en-US" altLang="en-US" i="1" dirty="0"/>
              <a:t> </a:t>
            </a:r>
            <a:r>
              <a:rPr lang="en-US" altLang="en-US" dirty="0"/>
              <a:t>is a </a:t>
            </a:r>
            <a:r>
              <a:rPr lang="en-US" altLang="en-US" i="1" dirty="0"/>
              <a:t>unit </a:t>
            </a:r>
            <a:r>
              <a:rPr lang="en-US" altLang="en-US" dirty="0"/>
              <a:t>of program execution that accesses and possibly updates various data items.</a:t>
            </a:r>
          </a:p>
          <a:p>
            <a:r>
              <a:rPr lang="en-US" altLang="en-US" dirty="0"/>
              <a:t>E.g., transaction to transfer $50 from account A to account B:</a:t>
            </a:r>
          </a:p>
          <a:p>
            <a:pPr lvl="1">
              <a:buFont typeface="Monotype Sorts" charset="2"/>
              <a:buNone/>
            </a:pPr>
            <a:r>
              <a:rPr lang="en-US" altLang="en-US" sz="1600" dirty="0"/>
              <a:t>1.	</a:t>
            </a:r>
            <a:r>
              <a:rPr lang="en-US" altLang="en-US" sz="1600" b="1" dirty="0"/>
              <a:t>read</a:t>
            </a:r>
            <a:r>
              <a:rPr lang="en-US" altLang="en-US" sz="1600" dirty="0"/>
              <a:t>(</a:t>
            </a:r>
            <a:r>
              <a:rPr lang="en-US" altLang="en-US" sz="1600" i="1" dirty="0"/>
              <a:t>A</a:t>
            </a:r>
            <a:r>
              <a:rPr lang="en-US" altLang="en-US" sz="1600" dirty="0"/>
              <a:t>)</a:t>
            </a:r>
          </a:p>
          <a:p>
            <a:pPr lvl="1">
              <a:buFont typeface="Monotype Sorts" charset="2"/>
              <a:buNone/>
            </a:pPr>
            <a:r>
              <a:rPr lang="en-US" altLang="en-US" sz="1600" dirty="0"/>
              <a:t>2.	</a:t>
            </a:r>
            <a:r>
              <a:rPr lang="en-US" altLang="en-US" sz="1600" i="1" dirty="0"/>
              <a:t>A</a:t>
            </a:r>
            <a:r>
              <a:rPr lang="en-US" altLang="en-US" sz="1600" dirty="0"/>
              <a:t> := </a:t>
            </a:r>
            <a:r>
              <a:rPr lang="en-US" altLang="en-US" sz="1600" i="1" dirty="0"/>
              <a:t>A – </a:t>
            </a:r>
            <a:r>
              <a:rPr lang="en-US" altLang="en-US" sz="1600" dirty="0"/>
              <a:t>50</a:t>
            </a:r>
          </a:p>
          <a:p>
            <a:pPr lvl="1">
              <a:buFont typeface="Monotype Sorts" charset="2"/>
              <a:buNone/>
            </a:pPr>
            <a:r>
              <a:rPr lang="en-US" altLang="en-US" sz="1600" dirty="0"/>
              <a:t>3.	</a:t>
            </a:r>
            <a:r>
              <a:rPr lang="en-US" altLang="en-US" sz="1600" b="1" dirty="0"/>
              <a:t>write</a:t>
            </a:r>
            <a:r>
              <a:rPr lang="en-US" altLang="en-US" sz="1600" dirty="0"/>
              <a:t>(</a:t>
            </a:r>
            <a:r>
              <a:rPr lang="en-US" altLang="en-US" sz="1600" i="1" dirty="0"/>
              <a:t>A</a:t>
            </a:r>
            <a:r>
              <a:rPr lang="en-US" altLang="en-US" sz="1600" dirty="0"/>
              <a:t>)</a:t>
            </a:r>
          </a:p>
          <a:p>
            <a:pPr lvl="1">
              <a:buFont typeface="Monotype Sorts" charset="2"/>
              <a:buNone/>
            </a:pPr>
            <a:r>
              <a:rPr lang="en-US" altLang="en-US" sz="1600" dirty="0"/>
              <a:t>4.	</a:t>
            </a:r>
            <a:r>
              <a:rPr lang="en-US" altLang="en-US" sz="1600" b="1" dirty="0"/>
              <a:t>read</a:t>
            </a:r>
            <a:r>
              <a:rPr lang="en-US" altLang="en-US" sz="1600" dirty="0"/>
              <a:t>(</a:t>
            </a:r>
            <a:r>
              <a:rPr lang="en-US" altLang="en-US" sz="1600" i="1" dirty="0"/>
              <a:t>B</a:t>
            </a:r>
            <a:r>
              <a:rPr lang="en-US" altLang="en-US" sz="1600" dirty="0"/>
              <a:t>)</a:t>
            </a:r>
          </a:p>
          <a:p>
            <a:pPr lvl="1">
              <a:buFont typeface="Monotype Sorts" charset="2"/>
              <a:buNone/>
            </a:pPr>
            <a:r>
              <a:rPr lang="en-US" altLang="en-US" sz="1600" dirty="0"/>
              <a:t>5.	</a:t>
            </a:r>
            <a:r>
              <a:rPr lang="en-US" altLang="en-US" sz="1600" i="1" dirty="0"/>
              <a:t>B</a:t>
            </a:r>
            <a:r>
              <a:rPr lang="en-US" altLang="en-US" sz="1600" dirty="0"/>
              <a:t> := </a:t>
            </a:r>
            <a:r>
              <a:rPr lang="en-US" altLang="en-US" sz="1600" i="1" dirty="0"/>
              <a:t>B + </a:t>
            </a:r>
            <a:r>
              <a:rPr lang="en-US" altLang="en-US" sz="1600" dirty="0"/>
              <a:t>50</a:t>
            </a:r>
          </a:p>
          <a:p>
            <a:pPr lvl="1">
              <a:buFont typeface="Monotype Sorts" charset="2"/>
              <a:buNone/>
            </a:pPr>
            <a:r>
              <a:rPr lang="en-US" altLang="en-US" sz="1600" dirty="0"/>
              <a:t>6.	</a:t>
            </a:r>
            <a:r>
              <a:rPr lang="en-US" altLang="en-US" sz="1600" b="1" dirty="0"/>
              <a:t>write</a:t>
            </a:r>
            <a:r>
              <a:rPr lang="en-US" altLang="en-US" sz="1600" dirty="0"/>
              <a:t>(</a:t>
            </a:r>
            <a:r>
              <a:rPr lang="en-US" altLang="en-US" sz="1600" i="1" dirty="0"/>
              <a:t>B)</a:t>
            </a:r>
            <a:endParaRPr lang="en-US" altLang="en-US" dirty="0"/>
          </a:p>
          <a:p>
            <a:r>
              <a:rPr lang="en-US" altLang="en-US" dirty="0"/>
              <a:t>Two main issues to deal with:</a:t>
            </a:r>
          </a:p>
          <a:p>
            <a:pPr lvl="1"/>
            <a:r>
              <a:rPr lang="en-US" altLang="en-US" dirty="0"/>
              <a:t>Failures of various kinds, such as hardware failures and system crashes</a:t>
            </a:r>
          </a:p>
          <a:p>
            <a:pPr lvl="1"/>
            <a:r>
              <a:rPr lang="en-US" altLang="en-US" dirty="0"/>
              <a:t>Concurrent execution of multiple transactions</a:t>
            </a: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73468EB3-DB5B-4CAE-8356-9D3FB22DD5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177"/>
    </mc:Choice>
    <mc:Fallback>
      <p:transition spd="slow" advTm="268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891" x="17463" y="2371725"/>
          <p14:tracePt t="29896" x="26988" y="2371725"/>
          <p14:tracePt t="29898" x="36513" y="2371725"/>
          <p14:tracePt t="29901" x="46038" y="2371725"/>
          <p14:tracePt t="29904" x="53975" y="2371725"/>
          <p14:tracePt t="29909" x="73025" y="2371725"/>
          <p14:tracePt t="29914" x="82550" y="2371725"/>
          <p14:tracePt t="29916" x="90488" y="2371725"/>
          <p14:tracePt t="29920" x="100013" y="2371725"/>
          <p14:tracePt t="29923" x="109538" y="2371725"/>
          <p14:tracePt t="29929" x="119063" y="2371725"/>
          <p14:tracePt t="29935" x="127000" y="2371725"/>
          <p14:tracePt t="29970" x="136525" y="2371725"/>
          <p14:tracePt t="29978" x="146050" y="2371725"/>
          <p14:tracePt t="29983" x="155575" y="2371725"/>
          <p14:tracePt t="29988" x="163513" y="2371725"/>
          <p14:tracePt t="29995" x="173038" y="2371725"/>
          <p14:tracePt t="30002" x="182563" y="2371725"/>
          <p14:tracePt t="30015" x="192088" y="2371725"/>
          <p14:tracePt t="30020" x="200025" y="2371725"/>
          <p14:tracePt t="30024" x="209550" y="2371725"/>
          <p14:tracePt t="30026" x="219075" y="2371725"/>
          <p14:tracePt t="30027" x="219075" y="2362200"/>
          <p14:tracePt t="30030" x="228600" y="2362200"/>
          <p14:tracePt t="30033" x="236538" y="2362200"/>
          <p14:tracePt t="30038" x="246063" y="2352675"/>
          <p14:tracePt t="30041" x="255588" y="2352675"/>
          <p14:tracePt t="30043" x="265113" y="2352675"/>
          <p14:tracePt t="30043" x="265113" y="2343150"/>
          <p14:tracePt t="30046" x="273050" y="2343150"/>
          <p14:tracePt t="30049" x="282575" y="2343150"/>
          <p14:tracePt t="30049" x="282575" y="2335213"/>
          <p14:tracePt t="30053" x="292100" y="2335213"/>
          <p14:tracePt t="30053" x="292100" y="2325688"/>
          <p14:tracePt t="30055" x="301625" y="2325688"/>
          <p14:tracePt t="30058" x="309563" y="2325688"/>
          <p14:tracePt t="30060" x="328613" y="2325688"/>
          <p14:tracePt t="30061" x="336550" y="2316163"/>
          <p14:tracePt t="30065" x="336550" y="2306638"/>
          <p14:tracePt t="30068" x="346075" y="2306638"/>
          <p14:tracePt t="30070" x="355600" y="2306638"/>
          <p14:tracePt t="30072" x="355600" y="2298700"/>
          <p14:tracePt t="30074" x="365125" y="2298700"/>
          <p14:tracePt t="30076" x="373063" y="2298700"/>
          <p14:tracePt t="30079" x="373063" y="2289175"/>
          <p14:tracePt t="30079" x="382588" y="2289175"/>
          <p14:tracePt t="30084" x="392113" y="2289175"/>
          <p14:tracePt t="30087" x="392113" y="2279650"/>
          <p14:tracePt t="30092" x="401638" y="2279650"/>
          <p14:tracePt t="30096" x="401638" y="2270125"/>
          <p14:tracePt t="30098" x="409575" y="2270125"/>
          <p14:tracePt t="30103" x="419100" y="2270125"/>
          <p14:tracePt t="30108" x="428625" y="2270125"/>
          <p14:tracePt t="30114" x="438150" y="2270125"/>
          <p14:tracePt t="30119" x="438150" y="2262188"/>
          <p14:tracePt t="30119" x="446088" y="2262188"/>
          <p14:tracePt t="30132" x="455613" y="2262188"/>
          <p14:tracePt t="30135" x="455613" y="2252663"/>
          <p14:tracePt t="30139" x="465138" y="2252663"/>
          <p14:tracePt t="30145" x="474663" y="2252663"/>
          <p14:tracePt t="30150" x="482600" y="2243138"/>
          <p14:tracePt t="30158" x="492125" y="2243138"/>
          <p14:tracePt t="30162" x="501650" y="2243138"/>
          <p14:tracePt t="30164" x="501650" y="2233613"/>
          <p14:tracePt t="30172" x="511175" y="2233613"/>
          <p14:tracePt t="30176" x="519113" y="2225675"/>
          <p14:tracePt t="30180" x="528638" y="2225675"/>
          <p14:tracePt t="30186" x="538163" y="2225675"/>
          <p14:tracePt t="30191" x="538163" y="2216150"/>
          <p14:tracePt t="30193" x="547688" y="2216150"/>
          <p14:tracePt t="30203" x="555625" y="2216150"/>
          <p14:tracePt t="30212" x="565150" y="2216150"/>
          <p14:tracePt t="30219" x="574675" y="2206625"/>
          <p14:tracePt t="30227" x="584200" y="2206625"/>
          <p14:tracePt t="30235" x="592138" y="2197100"/>
          <p14:tracePt t="30242" x="601663" y="2197100"/>
          <p14:tracePt t="30254" x="611188" y="2197100"/>
          <p14:tracePt t="30259" x="620713" y="2189163"/>
          <p14:tracePt t="30271" x="628650" y="2189163"/>
          <p14:tracePt t="30285" x="638175" y="2189163"/>
          <p14:tracePt t="30297" x="638175" y="2179638"/>
          <p14:tracePt t="30315" x="647700" y="2179638"/>
          <p14:tracePt t="30323" x="655638" y="2179638"/>
          <p14:tracePt t="30334" x="655638" y="2170113"/>
          <p14:tracePt t="30343" x="665163" y="2170113"/>
          <p14:tracePt t="30356" x="674688" y="2170113"/>
          <p14:tracePt t="30366" x="684213" y="2170113"/>
          <p14:tracePt t="30391" x="692150" y="2170113"/>
          <p14:tracePt t="30692" x="701675" y="2170113"/>
          <p14:tracePt t="30708" x="711200" y="2170113"/>
          <p14:tracePt t="30716" x="720725" y="2170113"/>
          <p14:tracePt t="30720" x="728663" y="2170113"/>
          <p14:tracePt t="30724" x="738188" y="2170113"/>
          <p14:tracePt t="30726" x="747713" y="2170113"/>
          <p14:tracePt t="30730" x="757238" y="2170113"/>
          <p14:tracePt t="30732" x="765175" y="2170113"/>
          <p14:tracePt t="30736" x="774700" y="2179638"/>
          <p14:tracePt t="30740" x="784225" y="2179638"/>
          <p14:tracePt t="30745" x="801688" y="2189163"/>
          <p14:tracePt t="30747" x="811213" y="2189163"/>
          <p14:tracePt t="30749" x="820738" y="2189163"/>
          <p14:tracePt t="30755" x="830263" y="2189163"/>
          <p14:tracePt t="30759" x="838200" y="2197100"/>
          <p14:tracePt t="30760" x="847725" y="2197100"/>
          <p14:tracePt t="30763" x="857250" y="2197100"/>
          <p14:tracePt t="30766" x="866775" y="2197100"/>
          <p14:tracePt t="30768" x="866775" y="2206625"/>
          <p14:tracePt t="30775" x="874713" y="2206625"/>
          <p14:tracePt t="30778" x="884238" y="2206625"/>
          <p14:tracePt t="30784" x="893763" y="2206625"/>
          <p14:tracePt t="30792" x="903288" y="2206625"/>
          <p14:tracePt t="30797" x="911225" y="2206625"/>
          <p14:tracePt t="30803" x="920750" y="2206625"/>
          <p14:tracePt t="30814" x="930275" y="2206625"/>
          <p14:tracePt t="30818" x="939800" y="2216150"/>
          <p14:tracePt t="30825" x="947738" y="2216150"/>
          <p14:tracePt t="30827" x="957263" y="2216150"/>
          <p14:tracePt t="30832" x="966788" y="2216150"/>
          <p14:tracePt t="30836" x="974725" y="2216150"/>
          <p14:tracePt t="30842" x="984250" y="2216150"/>
          <p14:tracePt t="30845" x="984250" y="2225675"/>
          <p14:tracePt t="30845" x="993775" y="2225675"/>
          <p14:tracePt t="30850" x="1003300" y="2225675"/>
          <p14:tracePt t="30854" x="1011238" y="2225675"/>
          <p14:tracePt t="30860" x="1030288" y="2233613"/>
          <p14:tracePt t="30867" x="1039813" y="2233613"/>
          <p14:tracePt t="30871" x="1039813" y="2243138"/>
          <p14:tracePt t="30872" x="1047750" y="2243138"/>
          <p14:tracePt t="30876" x="1057275" y="2243138"/>
          <p14:tracePt t="30881" x="1066800" y="2243138"/>
          <p14:tracePt t="30884" x="1076325" y="2252663"/>
          <p14:tracePt t="30889" x="1084263" y="2252663"/>
          <p14:tracePt t="30899" x="1093788" y="2252663"/>
          <p14:tracePt t="30904" x="1093788" y="2262188"/>
          <p14:tracePt t="30906" x="1103313" y="2262188"/>
          <p14:tracePt t="30914" x="1112838" y="2262188"/>
          <p14:tracePt t="30925" x="1120775" y="2262188"/>
          <p14:tracePt t="31431" x="1112838" y="2262188"/>
          <p14:tracePt t="31446" x="1103313" y="2262188"/>
          <p14:tracePt t="31451" x="1093788" y="2262188"/>
          <p14:tracePt t="31466" x="1084263" y="2262188"/>
          <p14:tracePt t="31474" x="1076325" y="2262188"/>
          <p14:tracePt t="31486" x="1076325" y="2252663"/>
          <p14:tracePt t="31553" x="1066800" y="2252663"/>
          <p14:tracePt t="31796" x="1057275" y="2252663"/>
          <p14:tracePt t="31844" x="1057275" y="2243138"/>
          <p14:tracePt t="31851" x="1047750" y="2243138"/>
          <p14:tracePt t="31861" x="1039813" y="2243138"/>
          <p14:tracePt t="31872" x="1039813" y="2233613"/>
          <p14:tracePt t="31933" x="1030288" y="2233613"/>
          <p14:tracePt t="31956" x="1020763" y="2233613"/>
          <p14:tracePt t="31965" x="1020763" y="2225675"/>
          <p14:tracePt t="31980" x="1011238" y="2225675"/>
          <p14:tracePt t="34713" x="1003300" y="2225675"/>
          <p14:tracePt t="34724" x="1003300" y="2233613"/>
          <p14:tracePt t="34727" x="984250" y="2252663"/>
          <p14:tracePt t="34731" x="984250" y="2262188"/>
          <p14:tracePt t="34738" x="984250" y="2270125"/>
          <p14:tracePt t="34741" x="974725" y="2279650"/>
          <p14:tracePt t="34743" x="974725" y="2289175"/>
          <p14:tracePt t="34746" x="966788" y="2298700"/>
          <p14:tracePt t="34750" x="966788" y="2306638"/>
          <p14:tracePt t="34753" x="957263" y="2316163"/>
          <p14:tracePt t="34760" x="957263" y="2325688"/>
          <p14:tracePt t="34761" x="947738" y="2325688"/>
          <p14:tracePt t="34762" x="947738" y="2335213"/>
          <p14:tracePt t="34767" x="947738" y="2343150"/>
          <p14:tracePt t="34767" x="939800" y="2343150"/>
          <p14:tracePt t="34769" x="939800" y="2352675"/>
          <p14:tracePt t="34772" x="939800" y="2362200"/>
          <p14:tracePt t="34775" x="930275" y="2362200"/>
          <p14:tracePt t="34779" x="930275" y="2371725"/>
          <p14:tracePt t="34782" x="930275" y="2379663"/>
          <p14:tracePt t="34785" x="930275" y="2389188"/>
          <p14:tracePt t="34791" x="920750" y="2398713"/>
          <p14:tracePt t="34795" x="920750" y="2408238"/>
          <p14:tracePt t="34801" x="911225" y="2416175"/>
          <p14:tracePt t="34815" x="903288" y="2425700"/>
          <p14:tracePt t="34873" x="893763" y="2435225"/>
          <p14:tracePt t="34885" x="884238" y="2444750"/>
          <p14:tracePt t="34893" x="874713" y="2452688"/>
          <p14:tracePt t="34899" x="874713" y="2462213"/>
          <p14:tracePt t="34902" x="874713" y="2471738"/>
          <p14:tracePt t="34911" x="866775" y="2471738"/>
          <p14:tracePt t="34914" x="866775" y="2481263"/>
          <p14:tracePt t="34918" x="857250" y="2481263"/>
          <p14:tracePt t="34919" x="857250" y="2489200"/>
          <p14:tracePt t="34926" x="857250" y="2498725"/>
          <p14:tracePt t="34931" x="847725" y="2508250"/>
          <p14:tracePt t="34943" x="847725" y="2517775"/>
          <p14:tracePt t="34946" x="838200" y="2517775"/>
          <p14:tracePt t="34958" x="838200" y="2525713"/>
          <p14:tracePt t="35211" x="838200" y="2535238"/>
          <p14:tracePt t="35235" x="838200" y="2544763"/>
          <p14:tracePt t="39207" x="838200" y="2554288"/>
          <p14:tracePt t="39215" x="838200" y="2562225"/>
          <p14:tracePt t="39219" x="838200" y="2571750"/>
          <p14:tracePt t="39223" x="830263" y="2581275"/>
          <p14:tracePt t="39232" x="830263" y="2589213"/>
          <p14:tracePt t="39241" x="830263" y="2598738"/>
          <p14:tracePt t="39247" x="830263" y="2608263"/>
          <p14:tracePt t="39258" x="830263" y="2617788"/>
          <p14:tracePt t="39269" x="820738" y="2625725"/>
          <p14:tracePt t="39278" x="820738" y="2635250"/>
          <p14:tracePt t="39308" x="820738" y="2644775"/>
          <p14:tracePt t="39316" x="820738" y="2654300"/>
          <p14:tracePt t="39324" x="820738" y="2662238"/>
          <p14:tracePt t="39327" x="820738" y="2671763"/>
          <p14:tracePt t="39334" x="820738" y="2681288"/>
          <p14:tracePt t="39344" x="820738" y="2690813"/>
          <p14:tracePt t="39348" x="820738" y="2698750"/>
          <p14:tracePt t="39354" x="820738" y="2708275"/>
          <p14:tracePt t="39359" x="820738" y="2717800"/>
          <p14:tracePt t="39366" x="820738" y="2727325"/>
          <p14:tracePt t="39375" x="820738" y="2735263"/>
          <p14:tracePt t="39396" x="820738" y="2744788"/>
          <p14:tracePt t="39446" x="820738" y="2754313"/>
          <p14:tracePt t="39459" x="820738" y="2763838"/>
          <p14:tracePt t="39466" x="820738" y="2771775"/>
          <p14:tracePt t="39474" x="820738" y="2781300"/>
          <p14:tracePt t="39480" x="820738" y="2790825"/>
          <p14:tracePt t="39497" x="820738" y="2800350"/>
          <p14:tracePt t="39502" x="830263" y="2800350"/>
          <p14:tracePt t="39508" x="830263" y="2808288"/>
          <p14:tracePt t="39515" x="838200" y="2808288"/>
          <p14:tracePt t="39517" x="838200" y="2817813"/>
          <p14:tracePt t="39527" x="838200" y="2827338"/>
          <p14:tracePt t="39530" x="847725" y="2827338"/>
          <p14:tracePt t="39534" x="847725" y="2836863"/>
          <p14:tracePt t="39541" x="857250" y="2844800"/>
          <p14:tracePt t="39558" x="866775" y="2844800"/>
          <p14:tracePt t="39560" x="866775" y="2854325"/>
          <p14:tracePt t="39575" x="866775" y="2863850"/>
          <p14:tracePt t="39595" x="866775" y="2873375"/>
          <p14:tracePt t="39685" x="866775" y="2881313"/>
          <p14:tracePt t="39695" x="874713" y="2881313"/>
          <p14:tracePt t="43794" x="874713" y="2890838"/>
          <p14:tracePt t="43801" x="866775" y="2890838"/>
          <p14:tracePt t="43806" x="857250" y="2900363"/>
          <p14:tracePt t="43814" x="847725" y="2900363"/>
          <p14:tracePt t="43817" x="838200" y="2900363"/>
          <p14:tracePt t="43826" x="830263" y="2909888"/>
          <p14:tracePt t="43836" x="830263" y="2917825"/>
          <p14:tracePt t="43849" x="820738" y="2927350"/>
          <p14:tracePt t="43857" x="811213" y="2936875"/>
          <p14:tracePt t="43862" x="811213" y="2946400"/>
          <p14:tracePt t="43871" x="801688" y="2946400"/>
          <p14:tracePt t="43875" x="801688" y="2954338"/>
          <p14:tracePt t="43879" x="793750" y="2954338"/>
          <p14:tracePt t="43882" x="793750" y="2963863"/>
          <p14:tracePt t="43892" x="793750" y="2973388"/>
          <p14:tracePt t="43893" x="784225" y="2973388"/>
          <p14:tracePt t="43898" x="784225" y="2982913"/>
          <p14:tracePt t="43908" x="784225" y="2990850"/>
          <p14:tracePt t="43915" x="774700" y="2990850"/>
          <p14:tracePt t="43917" x="774700" y="3000375"/>
          <p14:tracePt t="43933" x="774700" y="3009900"/>
          <p14:tracePt t="43942" x="774700" y="3017838"/>
          <p14:tracePt t="43962" x="774700" y="3036888"/>
          <p14:tracePt t="43971" x="774700" y="3046413"/>
          <p14:tracePt t="43980" x="774700" y="3054350"/>
          <p14:tracePt t="43994" x="774700" y="3063875"/>
          <p14:tracePt t="43999" x="774700" y="3073400"/>
          <p14:tracePt t="44001" x="765175" y="3073400"/>
          <p14:tracePt t="44008" x="765175" y="3082925"/>
          <p14:tracePt t="44012" x="765175" y="3090863"/>
          <p14:tracePt t="44023" x="765175" y="3100388"/>
          <p14:tracePt t="44029" x="765175" y="3109913"/>
          <p14:tracePt t="44041" x="765175" y="3119438"/>
          <p14:tracePt t="44047" x="765175" y="3127375"/>
          <p14:tracePt t="44054" x="765175" y="3136900"/>
          <p14:tracePt t="44061" x="765175" y="3146425"/>
          <p14:tracePt t="44069" x="765175" y="3155950"/>
          <p14:tracePt t="44077" x="765175" y="3163888"/>
          <p14:tracePt t="44130" x="765175" y="3173413"/>
          <p14:tracePt t="44195" x="765175" y="3182938"/>
          <p14:tracePt t="44361" x="765175" y="3192463"/>
          <p14:tracePt t="44402" x="765175" y="3200400"/>
          <p14:tracePt t="44410" x="765175" y="3209925"/>
          <p14:tracePt t="44419" x="765175" y="3219450"/>
          <p14:tracePt t="44431" x="774700" y="3219450"/>
          <p14:tracePt t="44455" x="774700" y="3228975"/>
          <p14:tracePt t="44466" x="774700" y="3236913"/>
          <p14:tracePt t="44473" x="784225" y="3246438"/>
          <p14:tracePt t="44478" x="784225" y="3255963"/>
          <p14:tracePt t="44480" x="784225" y="3265488"/>
          <p14:tracePt t="44483" x="793750" y="3265488"/>
          <p14:tracePt t="44486" x="793750" y="3273425"/>
          <p14:tracePt t="44493" x="793750" y="3292475"/>
          <p14:tracePt t="44497" x="801688" y="3302000"/>
          <p14:tracePt t="44499" x="801688" y="3309938"/>
          <p14:tracePt t="44503" x="801688" y="3319463"/>
          <p14:tracePt t="44510" x="801688" y="3338513"/>
          <p14:tracePt t="44513" x="801688" y="3346450"/>
          <p14:tracePt t="44516" x="801688" y="3355975"/>
          <p14:tracePt t="44518" x="801688" y="3365500"/>
          <p14:tracePt t="44522" x="811213" y="3365500"/>
          <p14:tracePt t="44525" x="811213" y="3375025"/>
          <p14:tracePt t="44532" x="811213" y="3382963"/>
          <p14:tracePt t="44540" x="811213" y="3392488"/>
          <p14:tracePt t="44546" x="811213" y="3402013"/>
          <p14:tracePt t="44566" x="811213" y="3411538"/>
          <p14:tracePt t="45057" x="811213" y="3402013"/>
          <p14:tracePt t="45230" x="811213" y="3392488"/>
          <p14:tracePt t="45238" x="811213" y="3382963"/>
          <p14:tracePt t="45256" x="811213" y="3375025"/>
          <p14:tracePt t="45272" x="811213" y="3365500"/>
          <p14:tracePt t="45286" x="811213" y="3355975"/>
          <p14:tracePt t="45314" x="811213" y="3346450"/>
          <p14:tracePt t="45332" x="811213" y="3338513"/>
          <p14:tracePt t="45368" x="811213" y="3328988"/>
          <p14:tracePt t="45412" x="811213" y="3319463"/>
          <p14:tracePt t="45419" x="811213" y="3309938"/>
          <p14:tracePt t="45433" x="811213" y="3302000"/>
          <p14:tracePt t="45440" x="811213" y="3292475"/>
          <p14:tracePt t="45455" x="811213" y="3282950"/>
          <p14:tracePt t="45471" x="811213" y="3273425"/>
          <p14:tracePt t="47696" x="811213" y="3282950"/>
          <p14:tracePt t="47716" x="811213" y="3292475"/>
          <p14:tracePt t="47726" x="811213" y="3302000"/>
          <p14:tracePt t="47734" x="811213" y="3309938"/>
          <p14:tracePt t="47743" x="811213" y="3319463"/>
          <p14:tracePt t="47775" x="811213" y="3328988"/>
          <p14:tracePt t="47791" x="811213" y="3338513"/>
          <p14:tracePt t="47803" x="811213" y="3346450"/>
          <p14:tracePt t="47809" x="811213" y="3355975"/>
          <p14:tracePt t="47815" x="811213" y="3365500"/>
          <p14:tracePt t="47823" x="811213" y="3375025"/>
          <p14:tracePt t="47833" x="811213" y="3382963"/>
          <p14:tracePt t="47840" x="811213" y="3392488"/>
          <p14:tracePt t="47843" x="801688" y="3392488"/>
          <p14:tracePt t="47846" x="801688" y="3402013"/>
          <p14:tracePt t="47854" x="801688" y="3411538"/>
          <p14:tracePt t="47861" x="801688" y="3419475"/>
          <p14:tracePt t="47964" x="801688" y="3429000"/>
          <p14:tracePt t="48105" x="801688" y="3438525"/>
          <p14:tracePt t="48193" x="801688" y="3446463"/>
          <p14:tracePt t="48213" x="801688" y="3455988"/>
          <p14:tracePt t="48219" x="801688" y="3465513"/>
          <p14:tracePt t="48228" x="801688" y="3475038"/>
          <p14:tracePt t="48236" x="801688" y="3482975"/>
          <p14:tracePt t="48251" x="801688" y="3492500"/>
          <p14:tracePt t="48258" x="801688" y="3502025"/>
          <p14:tracePt t="48266" x="801688" y="3511550"/>
          <p14:tracePt t="48273" x="801688" y="3519488"/>
          <p14:tracePt t="48278" x="793750" y="3519488"/>
          <p14:tracePt t="48280" x="793750" y="3529013"/>
          <p14:tracePt t="48299" x="784225" y="3538538"/>
          <p14:tracePt t="48311" x="784225" y="3548063"/>
          <p14:tracePt t="48337" x="774700" y="3556000"/>
          <p14:tracePt t="50942" x="774700" y="3565525"/>
          <p14:tracePt t="50951" x="774700" y="3575050"/>
          <p14:tracePt t="50953" x="774700" y="3584575"/>
          <p14:tracePt t="50960" x="774700" y="3592513"/>
          <p14:tracePt t="50963" x="774700" y="3602038"/>
          <p14:tracePt t="50967" x="774700" y="3611563"/>
          <p14:tracePt t="50970" x="774700" y="3621088"/>
          <p14:tracePt t="50973" x="784225" y="3621088"/>
          <p14:tracePt t="50974" x="784225" y="3629025"/>
          <p14:tracePt t="50978" x="784225" y="3638550"/>
          <p14:tracePt t="50986" x="784225" y="3648075"/>
          <p14:tracePt t="50991" x="793750" y="3657600"/>
          <p14:tracePt t="50996" x="793750" y="3665538"/>
          <p14:tracePt t="51000" x="793750" y="3675063"/>
          <p14:tracePt t="51006" x="793750" y="3684588"/>
          <p14:tracePt t="51009" x="801688" y="3694113"/>
          <p14:tracePt t="51017" x="801688" y="3702050"/>
          <p14:tracePt t="51023" x="801688" y="3711575"/>
          <p14:tracePt t="51028" x="811213" y="3721100"/>
          <p14:tracePt t="51034" x="811213" y="3730625"/>
          <p14:tracePt t="51043" x="811213" y="3738563"/>
          <p14:tracePt t="51051" x="811213" y="3748088"/>
          <p14:tracePt t="51056" x="820738" y="3748088"/>
          <p14:tracePt t="51062" x="820738" y="3757613"/>
          <p14:tracePt t="51067" x="820738" y="3767138"/>
          <p14:tracePt t="51073" x="820738" y="3775075"/>
          <p14:tracePt t="51077" x="820738" y="3784600"/>
          <p14:tracePt t="51081" x="820738" y="3794125"/>
          <p14:tracePt t="51085" x="820738" y="3803650"/>
          <p14:tracePt t="51090" x="820738" y="3811588"/>
          <p14:tracePt t="51094" x="820738" y="3821113"/>
          <p14:tracePt t="51097" x="820738" y="3830638"/>
          <p14:tracePt t="51100" x="830263" y="3840163"/>
          <p14:tracePt t="51103" x="830263" y="3848100"/>
          <p14:tracePt t="51108" x="838200" y="3848100"/>
          <p14:tracePt t="51109" x="838200" y="3857625"/>
          <p14:tracePt t="51113" x="838200" y="3867150"/>
          <p14:tracePt t="51117" x="838200" y="3875088"/>
          <p14:tracePt t="51119" x="847725" y="3875088"/>
          <p14:tracePt t="51122" x="847725" y="3884613"/>
          <p14:tracePt t="51126" x="847725" y="3894138"/>
          <p14:tracePt t="51133" x="847725" y="3903663"/>
          <p14:tracePt t="51136" x="857250" y="3903663"/>
          <p14:tracePt t="51150" x="857250" y="3911600"/>
          <p14:tracePt t="51156" x="866775" y="3911600"/>
          <p14:tracePt t="51161" x="866775" y="3921125"/>
          <p14:tracePt t="122202" x="866775" y="3930650"/>
          <p14:tracePt t="122206" x="866775" y="3976688"/>
          <p14:tracePt t="122210" x="866775" y="4003675"/>
          <p14:tracePt t="122213" x="866775" y="4021138"/>
          <p14:tracePt t="122215" x="866775" y="4030663"/>
          <p14:tracePt t="122216" x="866775" y="4049713"/>
          <p14:tracePt t="122219" x="866775" y="4076700"/>
          <p14:tracePt t="122222" x="866775" y="4113213"/>
          <p14:tracePt t="122224" x="866775" y="4130675"/>
          <p14:tracePt t="122226" x="866775" y="4159250"/>
          <p14:tracePt t="122228" x="866775" y="4176713"/>
          <p14:tracePt t="122233" x="866775" y="4259263"/>
          <p14:tracePt t="122234" x="866775" y="4268788"/>
          <p14:tracePt t="122235" x="866775" y="4295775"/>
          <p14:tracePt t="122237" x="866775" y="4313238"/>
          <p14:tracePt t="122238" x="866775" y="4332288"/>
          <p14:tracePt t="122238" x="866775" y="4340225"/>
          <p14:tracePt t="122239" x="866775" y="4359275"/>
          <p14:tracePt t="122241" x="866775" y="4376738"/>
          <p14:tracePt t="122242" x="866775" y="4395788"/>
          <p14:tracePt t="122243" x="866775" y="4413250"/>
          <p14:tracePt t="122246" x="866775" y="4441825"/>
          <p14:tracePt t="122247" x="866775" y="4459288"/>
          <p14:tracePt t="122249" x="866775" y="4478338"/>
          <p14:tracePt t="122249" x="866775" y="4486275"/>
          <p14:tracePt t="122250" x="866775" y="4495800"/>
          <p14:tracePt t="122251" x="866775" y="4514850"/>
          <p14:tracePt t="122252" x="866775" y="4532313"/>
          <p14:tracePt t="122253" x="866775" y="4541838"/>
          <p14:tracePt t="122255" x="866775" y="4559300"/>
          <p14:tracePt t="122256" x="866775" y="4578350"/>
          <p14:tracePt t="122257" x="866775" y="4587875"/>
          <p14:tracePt t="122258" x="866775" y="4595813"/>
          <p14:tracePt t="122259" x="866775" y="4614863"/>
          <p14:tracePt t="122260" x="866775" y="4624388"/>
          <p14:tracePt t="122262" x="866775" y="4632325"/>
          <p14:tracePt t="122264" x="866775" y="4651375"/>
          <p14:tracePt t="122264" x="866775" y="4668838"/>
          <p14:tracePt t="122265" x="866775" y="4678363"/>
          <p14:tracePt t="122266" x="866775" y="4687888"/>
          <p14:tracePt t="122267" x="866775" y="4705350"/>
          <p14:tracePt t="122269" x="866775" y="4724400"/>
          <p14:tracePt t="122271" x="866775" y="4732338"/>
          <p14:tracePt t="122272" x="866775" y="4741863"/>
          <p14:tracePt t="122273" x="866775" y="4751388"/>
          <p14:tracePt t="122274" x="866775" y="4760913"/>
          <p14:tracePt t="122275" x="866775" y="4778375"/>
          <p14:tracePt t="122277" x="866775" y="4797425"/>
          <p14:tracePt t="122280" x="866775" y="4805363"/>
          <p14:tracePt t="122281" x="866775" y="4814888"/>
          <p14:tracePt t="122281" x="866775" y="4824413"/>
          <p14:tracePt t="122282" x="866775" y="4833938"/>
          <p14:tracePt t="122283" x="866775" y="4841875"/>
          <p14:tracePt t="122284" x="866775" y="4851400"/>
          <p14:tracePt t="122286" x="866775" y="4860925"/>
          <p14:tracePt t="122287" x="866775" y="4870450"/>
          <p14:tracePt t="122288" x="866775" y="4878388"/>
          <p14:tracePt t="122289" x="866775" y="4887913"/>
          <p14:tracePt t="122290" x="866775" y="4897438"/>
          <p14:tracePt t="122291" x="866775" y="4906963"/>
          <p14:tracePt t="122293" x="866775" y="4914900"/>
          <p14:tracePt t="122296" x="866775" y="4943475"/>
          <p14:tracePt t="122297" x="866775" y="4951413"/>
          <p14:tracePt t="122298" x="866775" y="4960938"/>
          <p14:tracePt t="122299" x="866775" y="4970463"/>
          <p14:tracePt t="122301" x="866775" y="4979988"/>
          <p14:tracePt t="122302" x="866775" y="4987925"/>
          <p14:tracePt t="122304" x="866775" y="5006975"/>
          <p14:tracePt t="122306" x="866775" y="5024438"/>
          <p14:tracePt t="122308" x="866775" y="5043488"/>
          <p14:tracePt t="122310" x="866775" y="5053013"/>
          <p14:tracePt t="122313" x="866775" y="5070475"/>
          <p14:tracePt t="122315" x="866775" y="5089525"/>
          <p14:tracePt t="122317" x="866775" y="5097463"/>
          <p14:tracePt t="122319" x="866775" y="5106988"/>
          <p14:tracePt t="122319" x="866775" y="5116513"/>
          <p14:tracePt t="122322" x="866775" y="5126038"/>
          <p14:tracePt t="122323" x="866775" y="5133975"/>
          <p14:tracePt t="122325" x="866775" y="5143500"/>
          <p14:tracePt t="122326" x="866775" y="5153025"/>
          <p14:tracePt t="122329" x="866775" y="5160963"/>
          <p14:tracePt t="122330" x="866775" y="5170488"/>
          <p14:tracePt t="122332" x="866775" y="5180013"/>
          <p14:tracePt t="122333" x="866775" y="5189538"/>
          <p14:tracePt t="122335" x="866775" y="5197475"/>
          <p14:tracePt t="122337" x="866775" y="5207000"/>
          <p14:tracePt t="122338" x="866775" y="5216525"/>
          <p14:tracePt t="122341" x="866775" y="5226050"/>
          <p14:tracePt t="122343" x="866775" y="5233988"/>
          <p14:tracePt t="122346" x="866775" y="5243513"/>
          <p14:tracePt t="122347" x="866775" y="5253038"/>
          <p14:tracePt t="122349" x="866775" y="5262563"/>
          <p14:tracePt t="122351" x="866775" y="5270500"/>
          <p14:tracePt t="122356" x="866775" y="5280025"/>
          <p14:tracePt t="122360" x="866775" y="5289550"/>
          <p14:tracePt t="122365" x="866775" y="5299075"/>
          <p14:tracePt t="122369" x="866775" y="5307013"/>
          <p14:tracePt t="122469" x="866775" y="5316538"/>
          <p14:tracePt t="186623" x="847725" y="5316538"/>
          <p14:tracePt t="186625" x="838200" y="5316538"/>
          <p14:tracePt t="186625" x="830263" y="5316538"/>
          <p14:tracePt t="186630" x="811213" y="5307013"/>
          <p14:tracePt t="186633" x="801688" y="5307013"/>
          <p14:tracePt t="186633" x="793750" y="5299075"/>
          <p14:tracePt t="186636" x="784225" y="5289550"/>
          <p14:tracePt t="186638" x="774700" y="5289550"/>
          <p14:tracePt t="186639" x="774700" y="5280025"/>
          <p14:tracePt t="186640" x="765175" y="5280025"/>
          <p14:tracePt t="186642" x="765175" y="5270500"/>
          <p14:tracePt t="186649" x="757238" y="5270500"/>
          <p14:tracePt t="186649" x="757238" y="5262563"/>
          <p14:tracePt t="186655" x="757238" y="5253038"/>
          <p14:tracePt t="186659" x="747713" y="5243513"/>
          <p14:tracePt t="186663" x="747713" y="5233988"/>
          <p14:tracePt t="186666" x="747713" y="5226050"/>
          <p14:tracePt t="186666" x="738188" y="5226050"/>
          <p14:tracePt t="186673" x="738188" y="5216525"/>
          <p14:tracePt t="186675" x="738188" y="5207000"/>
          <p14:tracePt t="186675" x="728663" y="5197475"/>
          <p14:tracePt t="186677" x="728663" y="5189538"/>
          <p14:tracePt t="186680" x="720725" y="5180013"/>
          <p14:tracePt t="186680" x="720725" y="5170488"/>
          <p14:tracePt t="186685" x="711200" y="5153025"/>
          <p14:tracePt t="186688" x="711200" y="5133975"/>
          <p14:tracePt t="186689" x="701675" y="5126038"/>
          <p14:tracePt t="186690" x="701675" y="5106988"/>
          <p14:tracePt t="186693" x="701675" y="5097463"/>
          <p14:tracePt t="186695" x="701675" y="5089525"/>
          <p14:tracePt t="186695" x="701675" y="5070475"/>
          <p14:tracePt t="186698" x="692150" y="5060950"/>
          <p14:tracePt t="186698" x="692150" y="5053013"/>
          <p14:tracePt t="186700" x="692150" y="5043488"/>
          <p14:tracePt t="186700" x="692150" y="5033963"/>
          <p14:tracePt t="186701" x="684213" y="5033963"/>
          <p14:tracePt t="186702" x="684213" y="5024438"/>
          <p14:tracePt t="186705" x="684213" y="5006975"/>
          <p14:tracePt t="186706" x="674688" y="4997450"/>
          <p14:tracePt t="186706" x="674688" y="4979988"/>
          <p14:tracePt t="186710" x="674688" y="4960938"/>
          <p14:tracePt t="186710" x="665163" y="4943475"/>
          <p14:tracePt t="186713" x="665163" y="4924425"/>
          <p14:tracePt t="186713" x="655638" y="4924425"/>
          <p14:tracePt t="186716" x="655638" y="4914900"/>
          <p14:tracePt t="186716" x="655638" y="4897438"/>
          <p14:tracePt t="186718" x="647700" y="4887913"/>
          <p14:tracePt t="186721" x="638175" y="4870450"/>
          <p14:tracePt t="186722" x="638175" y="4860925"/>
          <p14:tracePt t="186723" x="638175" y="4851400"/>
          <p14:tracePt t="186724" x="638175" y="4841875"/>
          <p14:tracePt t="186725" x="638175" y="4833938"/>
          <p14:tracePt t="186727" x="638175" y="4814888"/>
          <p14:tracePt t="186727" x="638175" y="4805363"/>
          <p14:tracePt t="186729" x="628650" y="4805363"/>
          <p14:tracePt t="186729" x="628650" y="4797425"/>
          <p14:tracePt t="186730" x="620713" y="4797425"/>
          <p14:tracePt t="186731" x="620713" y="4787900"/>
          <p14:tracePt t="186732" x="620713" y="4768850"/>
          <p14:tracePt t="186733" x="620713" y="4760913"/>
          <p14:tracePt t="186734" x="611188" y="4760913"/>
          <p14:tracePt t="186735" x="611188" y="4751388"/>
          <p14:tracePt t="186738" x="601663" y="4741863"/>
          <p14:tracePt t="186739" x="601663" y="4732338"/>
          <p14:tracePt t="186740" x="601663" y="4724400"/>
          <p14:tracePt t="186740" x="601663" y="4714875"/>
          <p14:tracePt t="186741" x="592138" y="4705350"/>
          <p14:tracePt t="186743" x="592138" y="4697413"/>
          <p14:tracePt t="186746" x="584200" y="4687888"/>
          <p14:tracePt t="186746" x="584200" y="4678363"/>
          <p14:tracePt t="186747" x="584200" y="4668838"/>
          <p14:tracePt t="186748" x="584200" y="4660900"/>
          <p14:tracePt t="186749" x="584200" y="4651375"/>
          <p14:tracePt t="186750" x="584200" y="4641850"/>
          <p14:tracePt t="186754" x="584200" y="4624388"/>
          <p14:tracePt t="186756" x="574675" y="4605338"/>
          <p14:tracePt t="186756" x="574675" y="4595813"/>
          <p14:tracePt t="186759" x="574675" y="4578350"/>
          <p14:tracePt t="186760" x="574675" y="4568825"/>
          <p14:tracePt t="186763" x="565150" y="4551363"/>
          <p14:tracePt t="186765" x="565150" y="4532313"/>
          <p14:tracePt t="186767" x="565150" y="4514850"/>
          <p14:tracePt t="186771" x="565150" y="4505325"/>
          <p14:tracePt t="186772" x="555625" y="4486275"/>
          <p14:tracePt t="186773" x="555625" y="4468813"/>
          <p14:tracePt t="186775" x="555625" y="4459288"/>
          <p14:tracePt t="186776" x="555625" y="4449763"/>
          <p14:tracePt t="186777" x="555625" y="4441825"/>
          <p14:tracePt t="186778" x="555625" y="4432300"/>
          <p14:tracePt t="186779" x="555625" y="4422775"/>
          <p14:tracePt t="186780" x="555625" y="4413250"/>
          <p14:tracePt t="186781" x="547688" y="4405313"/>
          <p14:tracePt t="186782" x="547688" y="4395788"/>
          <p14:tracePt t="186784" x="547688" y="4376738"/>
          <p14:tracePt t="186787" x="547688" y="4368800"/>
          <p14:tracePt t="186789" x="547688" y="4349750"/>
          <p14:tracePt t="186790" x="547688" y="4332288"/>
          <p14:tracePt t="186791" x="547688" y="4322763"/>
          <p14:tracePt t="186792" x="547688" y="4313238"/>
          <p14:tracePt t="186793" x="547688" y="4303713"/>
          <p14:tracePt t="186794" x="547688" y="4295775"/>
          <p14:tracePt t="186796" x="547688" y="4276725"/>
          <p14:tracePt t="186798" x="547688" y="4268788"/>
          <p14:tracePt t="186800" x="547688" y="4259263"/>
          <p14:tracePt t="186801" x="547688" y="4249738"/>
          <p14:tracePt t="186802" x="547688" y="4240213"/>
          <p14:tracePt t="186804" x="547688" y="4232275"/>
          <p14:tracePt t="186806" x="547688" y="4222750"/>
          <p14:tracePt t="186806" x="547688" y="4213225"/>
          <p14:tracePt t="186808" x="547688" y="4203700"/>
          <p14:tracePt t="186810" x="547688" y="4195763"/>
          <p14:tracePt t="186812" x="547688" y="4186238"/>
          <p14:tracePt t="186813" x="547688" y="4176713"/>
          <p14:tracePt t="186814" x="547688" y="4167188"/>
          <p14:tracePt t="186816" x="547688" y="4159250"/>
          <p14:tracePt t="186821" x="547688" y="4149725"/>
          <p14:tracePt t="186822" x="547688" y="4140200"/>
          <p14:tracePt t="186824" x="547688" y="4130675"/>
          <p14:tracePt t="186826" x="547688" y="4122738"/>
          <p14:tracePt t="186828" x="547688" y="4113213"/>
          <p14:tracePt t="186830" x="547688" y="4103688"/>
          <p14:tracePt t="186836" x="547688" y="4094163"/>
          <p14:tracePt t="186838" x="547688" y="4086225"/>
          <p14:tracePt t="186839" x="547688" y="4076700"/>
          <p14:tracePt t="186841" x="547688" y="4067175"/>
          <p14:tracePt t="186844" x="547688" y="4057650"/>
          <p14:tracePt t="186846" x="547688" y="4049713"/>
          <p14:tracePt t="186854" x="547688" y="4040188"/>
          <p14:tracePt t="186855" x="547688" y="4030663"/>
          <p14:tracePt t="186858" x="555625" y="4021138"/>
          <p14:tracePt t="186861" x="555625" y="4013200"/>
          <p14:tracePt t="186863" x="555625" y="4003675"/>
          <p14:tracePt t="186868" x="555625" y="3994150"/>
          <p14:tracePt t="186871" x="565150" y="3984625"/>
          <p14:tracePt t="186872" x="565150" y="3976688"/>
          <p14:tracePt t="186876" x="565150" y="3967163"/>
          <p14:tracePt t="186878" x="574675" y="3957638"/>
          <p14:tracePt t="186881" x="574675" y="3948113"/>
          <p14:tracePt t="186885" x="584200" y="3940175"/>
          <p14:tracePt t="186887" x="584200" y="3930650"/>
          <p14:tracePt t="186889" x="584200" y="3921125"/>
          <p14:tracePt t="186891" x="592138" y="3911600"/>
          <p14:tracePt t="186892" x="592138" y="3903663"/>
          <p14:tracePt t="186895" x="592138" y="3894138"/>
          <p14:tracePt t="186898" x="601663" y="3884613"/>
          <p14:tracePt t="186900" x="601663" y="3875088"/>
          <p14:tracePt t="186900" x="601663" y="3867150"/>
          <p14:tracePt t="186904" x="601663" y="3857625"/>
          <p14:tracePt t="186905" x="611188" y="3848100"/>
          <p14:tracePt t="186906" x="611188" y="3840163"/>
          <p14:tracePt t="186909" x="611188" y="3830638"/>
          <p14:tracePt t="186911" x="611188" y="3821113"/>
          <p14:tracePt t="186911" x="611188" y="3803650"/>
          <p14:tracePt t="186914" x="611188" y="3794125"/>
          <p14:tracePt t="186916" x="620713" y="3784600"/>
          <p14:tracePt t="186918" x="620713" y="3775075"/>
          <p14:tracePt t="186920" x="620713" y="3767138"/>
          <p14:tracePt t="186922" x="628650" y="3748088"/>
          <p14:tracePt t="186923" x="628650" y="3738563"/>
          <p14:tracePt t="186926" x="628650" y="3730625"/>
          <p14:tracePt t="186926" x="628650" y="3721100"/>
          <p14:tracePt t="186927" x="638175" y="3721100"/>
          <p14:tracePt t="186929" x="638175" y="3711575"/>
          <p14:tracePt t="186930" x="638175" y="3702050"/>
          <p14:tracePt t="186932" x="647700" y="3694113"/>
          <p14:tracePt t="186933" x="647700" y="3684588"/>
          <p14:tracePt t="186935" x="647700" y="3675063"/>
          <p14:tracePt t="186938" x="655638" y="3665538"/>
          <p14:tracePt t="186941" x="655638" y="3657600"/>
          <p14:tracePt t="186942" x="655638" y="3648075"/>
          <p14:tracePt t="186944" x="665163" y="3638550"/>
          <p14:tracePt t="186946" x="665163" y="3629025"/>
          <p14:tracePt t="186948" x="665163" y="3621088"/>
          <p14:tracePt t="186950" x="665163" y="3611563"/>
          <p14:tracePt t="186954" x="665163" y="3602038"/>
          <p14:tracePt t="186956" x="674688" y="3592513"/>
          <p14:tracePt t="186958" x="674688" y="3584575"/>
          <p14:tracePt t="186961" x="674688" y="3575050"/>
          <p14:tracePt t="186963" x="674688" y="3565525"/>
          <p14:tracePt t="186965" x="674688" y="3556000"/>
          <p14:tracePt t="186969" x="684213" y="3556000"/>
          <p14:tracePt t="186971" x="684213" y="3548063"/>
          <p14:tracePt t="186972" x="684213" y="3538538"/>
          <p14:tracePt t="186975" x="684213" y="3529013"/>
          <p14:tracePt t="186975" x="692150" y="3529013"/>
          <p14:tracePt t="186977" x="692150" y="3519488"/>
          <p14:tracePt t="186980" x="692150" y="3511550"/>
          <p14:tracePt t="186982" x="692150" y="3502025"/>
          <p14:tracePt t="186985" x="701675" y="3502025"/>
          <p14:tracePt t="186987" x="701675" y="3492500"/>
          <p14:tracePt t="186990" x="701675" y="3482975"/>
          <p14:tracePt t="186991" x="701675" y="3475038"/>
          <p14:tracePt t="186995" x="701675" y="3465513"/>
          <p14:tracePt t="186995" x="711200" y="3455988"/>
          <p14:tracePt t="187002" x="711200" y="3446463"/>
          <p14:tracePt t="187006" x="720725" y="3438525"/>
          <p14:tracePt t="187009" x="720725" y="3429000"/>
          <p14:tracePt t="187014" x="720725" y="3419475"/>
          <p14:tracePt t="187017" x="720725" y="3411538"/>
          <p14:tracePt t="187023" x="720725" y="3402013"/>
          <p14:tracePt t="197905" x="728663" y="3402013"/>
          <p14:tracePt t="197970" x="728663" y="3392488"/>
          <p14:tracePt t="197973" x="728663" y="3382963"/>
          <p14:tracePt t="197977" x="728663" y="3375025"/>
          <p14:tracePt t="197981" x="738188" y="3355975"/>
          <p14:tracePt t="197984" x="747713" y="3346450"/>
          <p14:tracePt t="197987" x="757238" y="3338513"/>
          <p14:tracePt t="197992" x="774700" y="3309938"/>
          <p14:tracePt t="197994" x="774700" y="3302000"/>
          <p14:tracePt t="197995" x="784225" y="3302000"/>
          <p14:tracePt t="197996" x="784225" y="3292475"/>
          <p14:tracePt t="197998" x="793750" y="3292475"/>
          <p14:tracePt t="198001" x="801688" y="3282950"/>
          <p14:tracePt t="198004" x="811213" y="3273425"/>
          <p14:tracePt t="198005" x="811213" y="3265488"/>
          <p14:tracePt t="198007" x="820738" y="3265488"/>
          <p14:tracePt t="198007" x="820738" y="3255963"/>
          <p14:tracePt t="198011" x="830263" y="3246438"/>
          <p14:tracePt t="198014" x="830263" y="3236913"/>
          <p14:tracePt t="198020" x="838200" y="3236913"/>
          <p14:tracePt t="198021" x="838200" y="3228975"/>
          <p14:tracePt t="198025" x="847725" y="3219450"/>
          <p14:tracePt t="198030" x="847725" y="3209925"/>
          <p14:tracePt t="198033" x="857250" y="3209925"/>
          <p14:tracePt t="198036" x="857250" y="3200400"/>
          <p14:tracePt t="198041" x="866775" y="3192463"/>
          <p14:tracePt t="198050" x="866775" y="3182938"/>
          <p14:tracePt t="198065" x="874713" y="3182938"/>
          <p14:tracePt t="198077" x="874713" y="3173413"/>
          <p14:tracePt t="198086" x="874713" y="3163888"/>
          <p14:tracePt t="198087" x="884238" y="3163888"/>
          <p14:tracePt t="198088" x="884238" y="3155950"/>
          <p14:tracePt t="198092" x="884238" y="3146425"/>
          <p14:tracePt t="198095" x="884238" y="3136900"/>
          <p14:tracePt t="198099" x="893763" y="3127375"/>
          <p14:tracePt t="198101" x="893763" y="3119438"/>
          <p14:tracePt t="198104" x="893763" y="3109913"/>
          <p14:tracePt t="198105" x="903288" y="3100388"/>
          <p14:tracePt t="198108" x="903288" y="3090863"/>
          <p14:tracePt t="198111" x="903288" y="3082925"/>
          <p14:tracePt t="198111" x="911225" y="3082925"/>
          <p14:tracePt t="198116" x="911225" y="3073400"/>
          <p14:tracePt t="198118" x="920750" y="3063875"/>
          <p14:tracePt t="198121" x="920750" y="3054350"/>
          <p14:tracePt t="198124" x="920750" y="3046413"/>
          <p14:tracePt t="198127" x="920750" y="3036888"/>
          <p14:tracePt t="198127" x="930275" y="3036888"/>
          <p14:tracePt t="198129" x="930275" y="3027363"/>
          <p14:tracePt t="198136" x="930275" y="3009900"/>
          <p14:tracePt t="198139" x="930275" y="3000375"/>
          <p14:tracePt t="198142" x="930275" y="2990850"/>
          <p14:tracePt t="198142" x="930275" y="2982913"/>
          <p14:tracePt t="198146" x="939800" y="2973388"/>
          <p14:tracePt t="198149" x="939800" y="2963863"/>
          <p14:tracePt t="198151" x="947738" y="2954338"/>
          <p14:tracePt t="198153" x="947738" y="2946400"/>
          <p14:tracePt t="198155" x="957263" y="2927350"/>
          <p14:tracePt t="198157" x="957263" y="2917825"/>
          <p14:tracePt t="198159" x="957263" y="2909888"/>
          <p14:tracePt t="198161" x="966788" y="2900363"/>
          <p14:tracePt t="198163" x="966788" y="2881313"/>
          <p14:tracePt t="198165" x="974725" y="2873375"/>
          <p14:tracePt t="198165" x="974725" y="2863850"/>
          <p14:tracePt t="198167" x="974725" y="2854325"/>
          <p14:tracePt t="198170" x="974725" y="2836863"/>
          <p14:tracePt t="198171" x="984250" y="2836863"/>
          <p14:tracePt t="198172" x="984250" y="2827338"/>
          <p14:tracePt t="198172" x="993775" y="2817813"/>
          <p14:tracePt t="198174" x="993775" y="2808288"/>
          <p14:tracePt t="198176" x="993775" y="2800350"/>
          <p14:tracePt t="198177" x="993775" y="2790825"/>
          <p14:tracePt t="198179" x="993775" y="2781300"/>
          <p14:tracePt t="198181" x="993775" y="2771775"/>
          <p14:tracePt t="198181" x="993775" y="2763838"/>
          <p14:tracePt t="198184" x="1003300" y="2744788"/>
          <p14:tracePt t="198186" x="1003300" y="2735263"/>
          <p14:tracePt t="198187" x="1003300" y="2727325"/>
          <p14:tracePt t="198189" x="1011238" y="2727325"/>
          <p14:tracePt t="198190" x="1011238" y="2717800"/>
          <p14:tracePt t="198193" x="1011238" y="2708275"/>
          <p14:tracePt t="198194" x="1011238" y="2698750"/>
          <p14:tracePt t="198196" x="1020763" y="2698750"/>
          <p14:tracePt t="198197" x="1020763" y="2690813"/>
          <p14:tracePt t="198199" x="1020763" y="2681288"/>
          <p14:tracePt t="198203" x="1020763" y="2671763"/>
          <p14:tracePt t="198209" x="1030288" y="2671763"/>
          <p14:tracePt t="198211" x="1030288" y="2662238"/>
          <p14:tracePt t="198215" x="1030288" y="2654300"/>
          <p14:tracePt t="198221" x="1030288" y="2644775"/>
          <p14:tracePt t="198225" x="1030288" y="2635250"/>
          <p14:tracePt t="198231" x="1030288" y="2625725"/>
          <p14:tracePt t="198240" x="1039813" y="2617788"/>
          <p14:tracePt t="198246" x="1039813" y="2608263"/>
          <p14:tracePt t="198251" x="1039813" y="2598738"/>
          <p14:tracePt t="198257" x="1039813" y="2589213"/>
          <p14:tracePt t="198265" x="1039813" y="2581275"/>
          <p14:tracePt t="198270" x="1039813" y="2571750"/>
          <p14:tracePt t="198281" x="1039813" y="2562225"/>
          <p14:tracePt t="198288" x="1047750" y="2554288"/>
          <p14:tracePt t="198294" x="1047750" y="2544763"/>
          <p14:tracePt t="198301" x="1047750" y="2535238"/>
          <p14:tracePt t="198308" x="1047750" y="2525713"/>
          <p14:tracePt t="198316" x="1047750" y="2517775"/>
          <p14:tracePt t="198348" x="1047750" y="2508250"/>
          <p14:tracePt t="198449" x="1047750" y="2498725"/>
          <p14:tracePt t="198457" x="1047750" y="2489200"/>
          <p14:tracePt t="198464" x="1047750" y="2481263"/>
          <p14:tracePt t="198469" x="1047750" y="2471738"/>
          <p14:tracePt t="198474" x="1047750" y="2462213"/>
          <p14:tracePt t="198488" x="1047750" y="2452688"/>
          <p14:tracePt t="198494" x="1047750" y="2444750"/>
          <p14:tracePt t="198515" x="1047750" y="2435225"/>
          <p14:tracePt t="198535" x="1047750" y="2425700"/>
          <p14:tracePt t="198546" x="1047750" y="2416175"/>
          <p14:tracePt t="198557" x="1047750" y="2408238"/>
          <p14:tracePt t="198573" x="1047750" y="2398713"/>
          <p14:tracePt t="198579" x="1047750" y="2389188"/>
          <p14:tracePt t="198589" x="1047750" y="2379663"/>
          <p14:tracePt t="198596" x="1047750" y="2371725"/>
          <p14:tracePt t="198605" x="1047750" y="2362200"/>
          <p14:tracePt t="198609" x="1047750" y="2352675"/>
          <p14:tracePt t="198619" x="1047750" y="2343150"/>
          <p14:tracePt t="198624" x="1047750" y="2335213"/>
          <p14:tracePt t="198625" x="1039813" y="2335213"/>
          <p14:tracePt t="198628" x="1039813" y="2325688"/>
          <p14:tracePt t="198630" x="1039813" y="2316163"/>
          <p14:tracePt t="198635" x="1039813" y="2306638"/>
          <p14:tracePt t="198644" x="1039813" y="2298700"/>
          <p14:tracePt t="198655" x="1039813" y="2289175"/>
          <p14:tracePt t="198673" x="1039813" y="2279650"/>
          <p14:tracePt t="214116" x="1039813" y="2289175"/>
          <p14:tracePt t="214120" x="1039813" y="2298700"/>
          <p14:tracePt t="214126" x="1039813" y="2306638"/>
          <p14:tracePt t="214128" x="1039813" y="2316163"/>
          <p14:tracePt t="214129" x="1039813" y="2325688"/>
          <p14:tracePt t="214133" x="1039813" y="2335213"/>
          <p14:tracePt t="214137" x="1039813" y="2343150"/>
          <p14:tracePt t="214140" x="1039813" y="2352675"/>
          <p14:tracePt t="214143" x="1039813" y="2362200"/>
          <p14:tracePt t="214146" x="1039813" y="2371725"/>
          <p14:tracePt t="214149" x="1039813" y="2379663"/>
          <p14:tracePt t="214153" x="1039813" y="2389188"/>
          <p14:tracePt t="214156" x="1039813" y="2398713"/>
          <p14:tracePt t="214163" x="1039813" y="2408238"/>
          <p14:tracePt t="214168" x="1039813" y="2416175"/>
          <p14:tracePt t="214172" x="1039813" y="2425700"/>
          <p14:tracePt t="214176" x="1039813" y="2435225"/>
          <p14:tracePt t="214181" x="1039813" y="2444750"/>
          <p14:tracePt t="214185" x="1039813" y="2452688"/>
          <p14:tracePt t="214195" x="1039813" y="2462213"/>
          <p14:tracePt t="214203" x="1039813" y="2471738"/>
          <p14:tracePt t="214209" x="1039813" y="2481263"/>
          <p14:tracePt t="214216" x="1039813" y="2489200"/>
          <p14:tracePt t="214220" x="1030288" y="2489200"/>
          <p14:tracePt t="214221" x="1030288" y="2498725"/>
          <p14:tracePt t="214229" x="1030288" y="2508250"/>
          <p14:tracePt t="214238" x="1030288" y="2517775"/>
          <p14:tracePt t="214245" x="1030288" y="2525713"/>
          <p14:tracePt t="214254" x="1030288" y="2535238"/>
          <p14:tracePt t="214262" x="1030288" y="2544763"/>
          <p14:tracePt t="214272" x="1030288" y="2554288"/>
          <p14:tracePt t="214279" x="1030288" y="2562225"/>
          <p14:tracePt t="214301" x="1030288" y="2571750"/>
          <p14:tracePt t="214309" x="1030288" y="2581275"/>
          <p14:tracePt t="214316" x="1030288" y="2589213"/>
          <p14:tracePt t="214322" x="1030288" y="2598738"/>
          <p14:tracePt t="214325" x="1020763" y="2598738"/>
          <p14:tracePt t="214331" x="1020763" y="2608263"/>
          <p14:tracePt t="214352" x="1020763" y="2617788"/>
          <p14:tracePt t="217139" x="1020763" y="2625725"/>
          <p14:tracePt t="217143" x="1020763" y="2635250"/>
          <p14:tracePt t="217144" x="1020763" y="2644775"/>
          <p14:tracePt t="217146" x="1020763" y="2654300"/>
          <p14:tracePt t="217148" x="1020763" y="2662238"/>
          <p14:tracePt t="217151" x="1030288" y="2671763"/>
          <p14:tracePt t="217154" x="1030288" y="2681288"/>
          <p14:tracePt t="217156" x="1030288" y="2690813"/>
          <p14:tracePt t="217158" x="1030288" y="2698750"/>
          <p14:tracePt t="217159" x="1030288" y="2708275"/>
          <p14:tracePt t="217162" x="1039813" y="2717800"/>
          <p14:tracePt t="217169" x="1039813" y="2735263"/>
          <p14:tracePt t="217170" x="1039813" y="2744788"/>
          <p14:tracePt t="217172" x="1047750" y="2744788"/>
          <p14:tracePt t="217173" x="1047750" y="2754313"/>
          <p14:tracePt t="217176" x="1047750" y="2763838"/>
          <p14:tracePt t="217179" x="1047750" y="2771775"/>
          <p14:tracePt t="217186" x="1047750" y="2781300"/>
          <p14:tracePt t="217189" x="1047750" y="2790825"/>
          <p14:tracePt t="217192" x="1047750" y="2800350"/>
          <p14:tracePt t="217196" x="1047750" y="2808288"/>
          <p14:tracePt t="217199" x="1047750" y="2817813"/>
          <p14:tracePt t="217204" x="1047750" y="2827338"/>
          <p14:tracePt t="217214" x="1047750" y="2836863"/>
          <p14:tracePt t="217220" x="1047750" y="2844800"/>
          <p14:tracePt t="217226" x="1057275" y="2844800"/>
          <p14:tracePt t="217228" x="1057275" y="2854325"/>
          <p14:tracePt t="217234" x="1057275" y="2863850"/>
          <p14:tracePt t="217243" x="1057275" y="2873375"/>
          <p14:tracePt t="217266" x="1057275" y="2881313"/>
          <p14:tracePt t="217282" x="1057275" y="2890838"/>
          <p14:tracePt t="217287" x="1057275" y="2900363"/>
          <p14:tracePt t="217293" x="1057275" y="2909888"/>
          <p14:tracePt t="217298" x="1057275" y="2917825"/>
          <p14:tracePt t="217307" x="1057275" y="2927350"/>
          <p14:tracePt t="217322" x="1057275" y="2936875"/>
          <p14:tracePt t="217329" x="1057275" y="2946400"/>
          <p14:tracePt t="217341" x="1057275" y="2954338"/>
          <p14:tracePt t="217358" x="1057275" y="2963863"/>
          <p14:tracePt t="242602" x="1057275" y="2973388"/>
          <p14:tracePt t="242613" x="1057275" y="2982913"/>
          <p14:tracePt t="242617" x="1057275" y="2990850"/>
          <p14:tracePt t="242619" x="1057275" y="3000375"/>
          <p14:tracePt t="242620" x="1057275" y="3009900"/>
          <p14:tracePt t="242623" x="1057275" y="3017838"/>
          <p14:tracePt t="242626" x="1057275" y="3036888"/>
          <p14:tracePt t="242630" x="1057275" y="3046413"/>
          <p14:tracePt t="242631" x="1066800" y="3054350"/>
          <p14:tracePt t="242636" x="1066800" y="3073400"/>
          <p14:tracePt t="242637" x="1066800" y="3082925"/>
          <p14:tracePt t="242639" x="1066800" y="3090863"/>
          <p14:tracePt t="242641" x="1076325" y="3090863"/>
          <p14:tracePt t="242643" x="1076325" y="3100388"/>
          <p14:tracePt t="242645" x="1076325" y="3109913"/>
          <p14:tracePt t="242648" x="1076325" y="3119438"/>
          <p14:tracePt t="242649" x="1084263" y="3127375"/>
          <p14:tracePt t="242652" x="1084263" y="3136900"/>
          <p14:tracePt t="242654" x="1084263" y="3146425"/>
          <p14:tracePt t="242658" x="1084263" y="3155950"/>
          <p14:tracePt t="242660" x="1084263" y="3163888"/>
          <p14:tracePt t="242661" x="1084263" y="3173413"/>
          <p14:tracePt t="242664" x="1084263" y="3182938"/>
          <p14:tracePt t="242665" x="1084263" y="3192463"/>
          <p14:tracePt t="242667" x="1084263" y="3200400"/>
          <p14:tracePt t="242669" x="1084263" y="3209925"/>
          <p14:tracePt t="242672" x="1084263" y="3219450"/>
          <p14:tracePt t="242672" x="1084263" y="3228975"/>
          <p14:tracePt t="242675" x="1084263" y="3236913"/>
          <p14:tracePt t="242675" x="1084263" y="3246438"/>
          <p14:tracePt t="242679" x="1084263" y="3255963"/>
          <p14:tracePt t="242681" x="1084263" y="3265488"/>
          <p14:tracePt t="242682" x="1084263" y="3273425"/>
          <p14:tracePt t="242683" x="1084263" y="3282950"/>
          <p14:tracePt t="242685" x="1084263" y="3292475"/>
          <p14:tracePt t="242686" x="1084263" y="3302000"/>
          <p14:tracePt t="242689" x="1084263" y="3309938"/>
          <p14:tracePt t="242691" x="1084263" y="3319463"/>
          <p14:tracePt t="242693" x="1084263" y="3328988"/>
          <p14:tracePt t="242695" x="1084263" y="3338513"/>
          <p14:tracePt t="242697" x="1084263" y="3355975"/>
          <p14:tracePt t="242701" x="1084263" y="3365500"/>
          <p14:tracePt t="242703" x="1084263" y="3375025"/>
          <p14:tracePt t="242703" x="1084263" y="3382963"/>
          <p14:tracePt t="242706" x="1084263" y="3392488"/>
          <p14:tracePt t="242708" x="1084263" y="3402013"/>
          <p14:tracePt t="242710" x="1084263" y="3411538"/>
          <p14:tracePt t="242714" x="1084263" y="3419475"/>
          <p14:tracePt t="242715" x="1076325" y="3429000"/>
          <p14:tracePt t="242716" x="1076325" y="3438525"/>
          <p14:tracePt t="242719" x="1076325" y="3446463"/>
          <p14:tracePt t="242721" x="1076325" y="3455988"/>
          <p14:tracePt t="242722" x="1076325" y="3465513"/>
          <p14:tracePt t="242726" x="1076325" y="3482975"/>
          <p14:tracePt t="242728" x="1066800" y="3492500"/>
          <p14:tracePt t="242731" x="1066800" y="3502025"/>
          <p14:tracePt t="242732" x="1066800" y="3511550"/>
          <p14:tracePt t="242734" x="1066800" y="3519488"/>
          <p14:tracePt t="242737" x="1066800" y="3529013"/>
          <p14:tracePt t="242737" x="1066800" y="3538538"/>
          <p14:tracePt t="242740" x="1066800" y="3548063"/>
          <p14:tracePt t="242741" x="1066800" y="3556000"/>
          <p14:tracePt t="242743" x="1066800" y="3565525"/>
          <p14:tracePt t="242745" x="1057275" y="3575050"/>
          <p14:tracePt t="242748" x="1057275" y="3592513"/>
          <p14:tracePt t="242751" x="1057275" y="3602038"/>
          <p14:tracePt t="242751" x="1057275" y="3611563"/>
          <p14:tracePt t="242754" x="1057275" y="3621088"/>
          <p14:tracePt t="242756" x="1057275" y="3629025"/>
          <p14:tracePt t="242759" x="1057275" y="3638550"/>
          <p14:tracePt t="242761" x="1057275" y="3648075"/>
          <p14:tracePt t="242764" x="1057275" y="3657600"/>
          <p14:tracePt t="242765" x="1057275" y="3665538"/>
          <p14:tracePt t="242767" x="1057275" y="3675063"/>
          <p14:tracePt t="242770" x="1057275" y="3684588"/>
          <p14:tracePt t="242774" x="1057275" y="3694113"/>
          <p14:tracePt t="242777" x="1057275" y="3702050"/>
          <p14:tracePt t="242779" x="1057275" y="3711575"/>
          <p14:tracePt t="242782" x="1057275" y="3721100"/>
          <p14:tracePt t="242784" x="1057275" y="3730625"/>
          <p14:tracePt t="242789" x="1057275" y="3738563"/>
          <p14:tracePt t="242792" x="1057275" y="3748088"/>
          <p14:tracePt t="242795" x="1057275" y="3757613"/>
          <p14:tracePt t="242797" x="1057275" y="3767138"/>
          <p14:tracePt t="242799" x="1057275" y="3775075"/>
          <p14:tracePt t="242802" x="1057275" y="3784600"/>
          <p14:tracePt t="242804" x="1047750" y="3784600"/>
          <p14:tracePt t="242808" x="1047750" y="3794125"/>
          <p14:tracePt t="242811" x="1047750" y="3803650"/>
          <p14:tracePt t="242814" x="1047750" y="3811588"/>
          <p14:tracePt t="242816" x="1047750" y="3821113"/>
          <p14:tracePt t="242820" x="1047750" y="3830638"/>
          <p14:tracePt t="242823" x="1047750" y="3840163"/>
          <p14:tracePt t="242828" x="1047750" y="3848100"/>
          <p14:tracePt t="242832" x="1047750" y="3857625"/>
          <p14:tracePt t="242839" x="1047750" y="3867150"/>
          <p14:tracePt t="242847" x="1039813" y="3875088"/>
          <p14:tracePt t="242861" x="1039813" y="3884613"/>
          <p14:tracePt t="242893" x="1039813" y="3894138"/>
          <p14:tracePt t="253181" x="1030288" y="3894138"/>
          <p14:tracePt t="253185" x="1030288" y="3911600"/>
          <p14:tracePt t="253187" x="1020763" y="3921125"/>
          <p14:tracePt t="253188" x="1020763" y="3930650"/>
          <p14:tracePt t="253191" x="1020763" y="3940175"/>
          <p14:tracePt t="253193" x="1011238" y="3948113"/>
          <p14:tracePt t="253197" x="1011238" y="3957638"/>
          <p14:tracePt t="253199" x="1003300" y="3967163"/>
          <p14:tracePt t="253201" x="1003300" y="3976688"/>
          <p14:tracePt t="253203" x="1003300" y="3984625"/>
          <p14:tracePt t="253205" x="1003300" y="3994150"/>
          <p14:tracePt t="253207" x="1003300" y="4003675"/>
          <p14:tracePt t="253213" x="993775" y="4013200"/>
          <p14:tracePt t="253214" x="993775" y="4021138"/>
          <p14:tracePt t="253217" x="993775" y="4030663"/>
          <p14:tracePt t="253220" x="993775" y="4040188"/>
          <p14:tracePt t="253220" x="993775" y="4049713"/>
          <p14:tracePt t="253222" x="984250" y="4049713"/>
          <p14:tracePt t="253225" x="984250" y="4057650"/>
          <p14:tracePt t="253227" x="984250" y="4067175"/>
          <p14:tracePt t="253229" x="984250" y="4076700"/>
          <p14:tracePt t="253231" x="984250" y="4086225"/>
          <p14:tracePt t="253233" x="984250" y="4094163"/>
          <p14:tracePt t="253234" x="984250" y="4103688"/>
          <p14:tracePt t="253237" x="974725" y="4103688"/>
          <p14:tracePt t="253239" x="974725" y="4113213"/>
          <p14:tracePt t="253241" x="974725" y="4122738"/>
          <p14:tracePt t="253243" x="974725" y="4130675"/>
          <p14:tracePt t="253243" x="966788" y="4140200"/>
          <p14:tracePt t="253246" x="966788" y="4149725"/>
          <p14:tracePt t="253248" x="966788" y="4159250"/>
          <p14:tracePt t="253252" x="966788" y="4167188"/>
          <p14:tracePt t="253255" x="957263" y="4176713"/>
          <p14:tracePt t="253257" x="957263" y="4186238"/>
          <p14:tracePt t="253259" x="957263" y="4195763"/>
          <p14:tracePt t="253261" x="957263" y="4203700"/>
          <p14:tracePt t="253263" x="957263" y="4213225"/>
          <p14:tracePt t="253266" x="957263" y="4222750"/>
          <p14:tracePt t="253268" x="957263" y="4232275"/>
          <p14:tracePt t="253271" x="957263" y="4240213"/>
          <p14:tracePt t="253273" x="957263" y="4249738"/>
          <p14:tracePt t="253275" x="947738" y="4259263"/>
          <p14:tracePt t="253277" x="947738" y="4268788"/>
          <p14:tracePt t="253282" x="947738" y="4276725"/>
          <p14:tracePt t="253284" x="947738" y="4286250"/>
          <p14:tracePt t="253287" x="947738" y="4295775"/>
          <p14:tracePt t="253288" x="947738" y="4303713"/>
          <p14:tracePt t="253291" x="947738" y="4313238"/>
          <p14:tracePt t="253296" x="947738" y="4322763"/>
          <p14:tracePt t="253298" x="947738" y="4332288"/>
          <p14:tracePt t="253300" x="947738" y="4340225"/>
          <p14:tracePt t="253302" x="947738" y="4349750"/>
          <p14:tracePt t="253304" x="947738" y="4359275"/>
          <p14:tracePt t="253306" x="939800" y="4368800"/>
          <p14:tracePt t="253310" x="939800" y="4376738"/>
          <p14:tracePt t="253313" x="939800" y="4386263"/>
          <p14:tracePt t="253314" x="939800" y="4395788"/>
          <p14:tracePt t="253317" x="939800" y="4405313"/>
          <p14:tracePt t="253319" x="939800" y="4413250"/>
          <p14:tracePt t="253321" x="930275" y="4422775"/>
          <p14:tracePt t="253325" x="930275" y="4432300"/>
          <p14:tracePt t="253327" x="930275" y="4441825"/>
          <p14:tracePt t="253329" x="930275" y="4449763"/>
          <p14:tracePt t="253331" x="930275" y="4459288"/>
          <p14:tracePt t="253333" x="930275" y="4468813"/>
          <p14:tracePt t="253336" x="930275" y="4478338"/>
          <p14:tracePt t="253340" x="930275" y="4486275"/>
          <p14:tracePt t="253342" x="930275" y="4495800"/>
          <p14:tracePt t="253344" x="920750" y="4505325"/>
          <p14:tracePt t="253347" x="920750" y="4514850"/>
          <p14:tracePt t="253350" x="920750" y="4522788"/>
          <p14:tracePt t="253352" x="920750" y="4532313"/>
          <p14:tracePt t="253356" x="920750" y="4541838"/>
          <p14:tracePt t="253358" x="920750" y="4551363"/>
          <p14:tracePt t="253361" x="920750" y="4559300"/>
          <p14:tracePt t="253363" x="920750" y="4568825"/>
          <p14:tracePt t="253364" x="920750" y="4578350"/>
          <p14:tracePt t="253365" x="920750" y="4587875"/>
          <p14:tracePt t="253371" x="920750" y="4595813"/>
          <p14:tracePt t="253373" x="920750" y="4605338"/>
          <p14:tracePt t="253375" x="920750" y="4614863"/>
          <p14:tracePt t="253379" x="920750" y="4624388"/>
          <p14:tracePt t="253380" x="920750" y="4632325"/>
          <p14:tracePt t="253385" x="920750" y="4641850"/>
          <p14:tracePt t="253387" x="920750" y="4651375"/>
          <p14:tracePt t="253390" x="920750" y="4660900"/>
          <p14:tracePt t="253394" x="920750" y="4668838"/>
          <p14:tracePt t="253397" x="920750" y="4678363"/>
          <p14:tracePt t="253402" x="920750" y="4687888"/>
          <p14:tracePt t="253412" x="920750" y="4697413"/>
          <p14:tracePt t="253414" x="920750" y="4705350"/>
          <p14:tracePt t="253420" x="920750" y="4714875"/>
          <p14:tracePt t="253423" x="920750" y="4724400"/>
          <p14:tracePt t="253426" x="920750" y="4732338"/>
          <p14:tracePt t="253432" x="920750" y="4741863"/>
          <p14:tracePt t="253441" x="920750" y="4751388"/>
          <p14:tracePt t="253444" x="920750" y="4760913"/>
          <p14:tracePt t="253449" x="920750" y="4768850"/>
          <p14:tracePt t="253454" x="920750" y="4778375"/>
          <p14:tracePt t="253460" x="920750" y="4787900"/>
          <p14:tracePt t="253466" x="920750" y="4797425"/>
          <p14:tracePt t="253477" x="920750" y="4805363"/>
          <p14:tracePt t="253483" x="920750" y="4814888"/>
          <p14:tracePt t="253489" x="920750" y="4824413"/>
          <p14:tracePt t="253493" x="920750" y="4833938"/>
          <p14:tracePt t="253497" x="920750" y="4841875"/>
          <p14:tracePt t="253502" x="920750" y="4851400"/>
          <p14:tracePt t="253509" x="920750" y="4860925"/>
          <p14:tracePt t="253513" x="920750" y="4870450"/>
          <p14:tracePt t="253516" x="920750" y="4878388"/>
          <p14:tracePt t="253521" x="920750" y="4887913"/>
          <p14:tracePt t="253526" x="920750" y="4897438"/>
          <p14:tracePt t="253569" x="920750" y="4906963"/>
          <p14:tracePt t="253624" x="920750" y="4914900"/>
          <p14:tracePt t="253631" x="920750" y="4924425"/>
          <p14:tracePt t="253636" x="930275" y="4933950"/>
          <p14:tracePt t="253640" x="930275" y="4943475"/>
          <p14:tracePt t="253646" x="939800" y="4951413"/>
          <p14:tracePt t="253651" x="947738" y="4960938"/>
          <p14:tracePt t="253655" x="947738" y="4970463"/>
          <p14:tracePt t="253658" x="947738" y="4979988"/>
          <p14:tracePt t="253666" x="966788" y="4997450"/>
          <p14:tracePt t="253669" x="966788" y="5006975"/>
          <p14:tracePt t="253670" x="974725" y="5006975"/>
          <p14:tracePt t="253674" x="984250" y="5006975"/>
          <p14:tracePt t="253677" x="984250" y="5016500"/>
          <p14:tracePt t="253680" x="993775" y="5016500"/>
          <p14:tracePt t="253681" x="993775" y="5024438"/>
          <p14:tracePt t="253687" x="993775" y="5033963"/>
          <p14:tracePt t="253690" x="1003300" y="5033963"/>
          <p14:tracePt t="253692" x="1003300" y="5043488"/>
          <p14:tracePt t="253697" x="1011238" y="5043488"/>
          <p14:tracePt t="253700" x="1011238" y="5053013"/>
          <p14:tracePt t="253702" x="1020763" y="5053013"/>
          <p14:tracePt t="253707" x="1020763" y="5060950"/>
          <p14:tracePt t="253713" x="1030288" y="5060950"/>
          <p14:tracePt t="253720" x="1039813" y="5060950"/>
          <p14:tracePt t="253722" x="1039813" y="5070475"/>
          <p14:tracePt t="253727" x="1039813" y="5080000"/>
          <p14:tracePt t="253733" x="1047750" y="5089525"/>
          <p14:tracePt t="253739" x="1047750" y="5097463"/>
          <p14:tracePt t="253742" x="1047750" y="5106988"/>
          <p14:tracePt t="253744" x="1057275" y="5106988"/>
          <p14:tracePt t="253747" x="1057275" y="5116513"/>
          <p14:tracePt t="253749" x="1066800" y="5116513"/>
          <p14:tracePt t="253752" x="1076325" y="5116513"/>
          <p14:tracePt t="253753" x="1076325" y="5126038"/>
          <p14:tracePt t="253756" x="1076325" y="5133975"/>
          <p14:tracePt t="253758" x="1084263" y="5133975"/>
          <p14:tracePt t="253760" x="1084263" y="5143500"/>
          <p14:tracePt t="253763" x="1084263" y="5153025"/>
          <p14:tracePt t="253764" x="1093788" y="5153025"/>
          <p14:tracePt t="253767" x="1093788" y="5160963"/>
          <p14:tracePt t="253769" x="1103313" y="5160963"/>
          <p14:tracePt t="253776" x="1103313" y="5170488"/>
          <p14:tracePt t="253790" x="1103313" y="5180013"/>
          <p14:tracePt t="253796" x="1112838" y="5180013"/>
          <p14:tracePt t="253799" x="1112838" y="5189538"/>
          <p14:tracePt t="253813" x="1112838" y="5197475"/>
          <p14:tracePt t="253823" x="1120775" y="5197475"/>
          <p14:tracePt t="253829" x="1120775" y="5207000"/>
          <p14:tracePt t="253853" x="1130300" y="5207000"/>
          <p14:tracePt t="253858" x="1130300" y="5216525"/>
          <p14:tracePt t="266874" x="1120775" y="5216525"/>
          <p14:tracePt t="266880" x="1112838" y="5216525"/>
          <p14:tracePt t="266883" x="1103313" y="5216525"/>
          <p14:tracePt t="266886" x="1093788" y="5216525"/>
          <p14:tracePt t="266888" x="1084263" y="5216525"/>
          <p14:tracePt t="266890" x="1076325" y="5216525"/>
          <p14:tracePt t="266892" x="1066800" y="5216525"/>
          <p14:tracePt t="266894" x="1066800" y="5207000"/>
          <p14:tracePt t="266895" x="1057275" y="5207000"/>
          <p14:tracePt t="266898" x="1057275" y="5197475"/>
          <p14:tracePt t="266898" x="1047750" y="5197475"/>
          <p14:tracePt t="266902" x="1039813" y="5197475"/>
          <p14:tracePt t="266904" x="1030288" y="5189538"/>
          <p14:tracePt t="266907" x="1020763" y="5189538"/>
          <p14:tracePt t="266911" x="1011238" y="5180013"/>
          <p14:tracePt t="266917" x="1003300" y="5180013"/>
          <p14:tracePt t="266921" x="1003300" y="5170488"/>
          <p14:tracePt t="266926" x="993775" y="5170488"/>
          <p14:tracePt t="266933" x="984250" y="5170488"/>
          <p14:tracePt t="266934" x="984250" y="5160963"/>
          <p14:tracePt t="266937" x="974725" y="5160963"/>
          <p14:tracePt t="266941" x="974725" y="5153025"/>
          <p14:tracePt t="266944" x="966788" y="5143500"/>
          <p14:tracePt t="266946" x="957263" y="5143500"/>
          <p14:tracePt t="266964" x="939800" y="5106988"/>
          <p14:tracePt t="266964" x="930275" y="5106988"/>
          <p14:tracePt t="266966" x="930275" y="5097463"/>
          <p14:tracePt t="266966" x="920750" y="5097463"/>
          <p14:tracePt t="266967" x="920750" y="5089525"/>
          <p14:tracePt t="266968" x="911225" y="5089525"/>
          <p14:tracePt t="266970" x="911225" y="5080000"/>
          <p14:tracePt t="266971" x="903288" y="5070475"/>
          <p14:tracePt t="266975" x="893763" y="5060950"/>
          <p14:tracePt t="266978" x="884238" y="5053013"/>
          <p14:tracePt t="266979" x="884238" y="5043488"/>
          <p14:tracePt t="266980" x="874713" y="5043488"/>
          <p14:tracePt t="266981" x="866775" y="5033963"/>
          <p14:tracePt t="266982" x="866775" y="5024438"/>
          <p14:tracePt t="266984" x="857250" y="5024438"/>
          <p14:tracePt t="266985" x="847725" y="5016500"/>
          <p14:tracePt t="266989" x="838200" y="5006975"/>
          <p14:tracePt t="266991" x="830263" y="4997450"/>
          <p14:tracePt t="266994" x="820738" y="4987925"/>
          <p14:tracePt t="266996" x="811213" y="4979988"/>
          <p14:tracePt t="266998" x="801688" y="4979988"/>
          <p14:tracePt t="266998" x="801688" y="4970463"/>
          <p14:tracePt t="267001" x="793750" y="4960938"/>
          <p14:tracePt t="267005" x="784225" y="4960938"/>
          <p14:tracePt t="267007" x="774700" y="4951413"/>
          <p14:tracePt t="267011" x="765175" y="4943475"/>
          <p14:tracePt t="267013" x="757238" y="4943475"/>
          <p14:tracePt t="267015" x="747713" y="4933950"/>
          <p14:tracePt t="267018" x="738188" y="4924425"/>
          <p14:tracePt t="267022" x="738188" y="4914900"/>
          <p14:tracePt t="267024" x="728663" y="4914900"/>
          <p14:tracePt t="267024" x="728663" y="4906963"/>
          <p14:tracePt t="267027" x="720725" y="4906963"/>
          <p14:tracePt t="267029" x="711200" y="4906963"/>
          <p14:tracePt t="267032" x="701675" y="4897438"/>
          <p14:tracePt t="267034" x="692150" y="4897438"/>
          <p14:tracePt t="267034" x="692150" y="4887913"/>
          <p14:tracePt t="267036" x="684213" y="4887913"/>
          <p14:tracePt t="267038" x="684213" y="4878388"/>
          <p14:tracePt t="267040" x="674688" y="4870450"/>
          <p14:tracePt t="267042" x="665163" y="4870450"/>
          <p14:tracePt t="267044" x="655638" y="4860925"/>
          <p14:tracePt t="267045" x="647700" y="4860925"/>
          <p14:tracePt t="267046" x="638175" y="4851400"/>
          <p14:tracePt t="267046" x="638175" y="4841875"/>
          <p14:tracePt t="267049" x="628650" y="4833938"/>
          <p14:tracePt t="267050" x="628650" y="4824413"/>
          <p14:tracePt t="267050" x="620713" y="4814888"/>
          <p14:tracePt t="267052" x="611188" y="4814888"/>
          <p14:tracePt t="267052" x="601663" y="4805363"/>
          <p14:tracePt t="267055" x="592138" y="4797425"/>
          <p14:tracePt t="267055" x="584200" y="4787900"/>
          <p14:tracePt t="267056" x="584200" y="4778375"/>
          <p14:tracePt t="267058" x="574675" y="4768850"/>
          <p14:tracePt t="267061" x="555625" y="4751388"/>
          <p14:tracePt t="267062" x="547688" y="4741863"/>
          <p14:tracePt t="267063" x="538163" y="4732338"/>
          <p14:tracePt t="267065" x="538163" y="4724400"/>
          <p14:tracePt t="267065" x="528638" y="4714875"/>
          <p14:tracePt t="267066" x="528638" y="4705350"/>
          <p14:tracePt t="267067" x="519113" y="4697413"/>
          <p14:tracePt t="267069" x="511175" y="4687888"/>
          <p14:tracePt t="267070" x="501650" y="4678363"/>
          <p14:tracePt t="267071" x="501650" y="4668838"/>
          <p14:tracePt t="267072" x="492125" y="4651375"/>
          <p14:tracePt t="267073" x="482600" y="4641850"/>
          <p14:tracePt t="267074" x="474663" y="4632325"/>
          <p14:tracePt t="267076" x="474663" y="4624388"/>
          <p14:tracePt t="267078" x="465138" y="4614863"/>
          <p14:tracePt t="267079" x="465138" y="4605338"/>
          <p14:tracePt t="267079" x="446088" y="4587875"/>
          <p14:tracePt t="267082" x="438150" y="4568825"/>
          <p14:tracePt t="267082" x="438150" y="4559300"/>
          <p14:tracePt t="267083" x="428625" y="4541838"/>
          <p14:tracePt t="267084" x="419100" y="4541838"/>
          <p14:tracePt t="267085" x="409575" y="4522788"/>
          <p14:tracePt t="267087" x="401638" y="4505325"/>
          <p14:tracePt t="267088" x="392113" y="4495800"/>
          <p14:tracePt t="267090" x="382588" y="4486275"/>
          <p14:tracePt t="267091" x="373063" y="4478338"/>
          <p14:tracePt t="267094" x="365125" y="4459288"/>
          <p14:tracePt t="267095" x="365125" y="4449763"/>
          <p14:tracePt t="267096" x="365125" y="4441825"/>
          <p14:tracePt t="267096" x="355600" y="4441825"/>
          <p14:tracePt t="267098" x="346075" y="4432300"/>
          <p14:tracePt t="267099" x="346075" y="4422775"/>
          <p14:tracePt t="267100" x="336550" y="4413250"/>
          <p14:tracePt t="267101" x="328613" y="4405313"/>
          <p14:tracePt t="267102" x="328613" y="4395788"/>
          <p14:tracePt t="267102" x="319088" y="4386263"/>
          <p14:tracePt t="267104" x="309563" y="4376738"/>
          <p14:tracePt t="267105" x="309563" y="4368800"/>
          <p14:tracePt t="267106" x="309563" y="4359275"/>
          <p14:tracePt t="267107" x="301625" y="4349750"/>
          <p14:tracePt t="267111" x="292100" y="4313238"/>
          <p14:tracePt t="267112" x="282575" y="4303713"/>
          <p14:tracePt t="267114" x="273050" y="4295775"/>
          <p14:tracePt t="267114" x="265113" y="4286250"/>
          <p14:tracePt t="267116" x="265113" y="4276725"/>
          <p14:tracePt t="267117" x="255588" y="4259263"/>
          <p14:tracePt t="267118" x="255588" y="4249738"/>
          <p14:tracePt t="267118" x="246063" y="4240213"/>
          <p14:tracePt t="267119" x="236538" y="4222750"/>
          <p14:tracePt t="267121" x="228600" y="4203700"/>
          <p14:tracePt t="267122" x="219075" y="4186238"/>
          <p14:tracePt t="267123" x="219075" y="4176713"/>
          <p14:tracePt t="267124" x="209550" y="4176713"/>
          <p14:tracePt t="267125" x="209550" y="4159250"/>
          <p14:tracePt t="267128" x="200025" y="4122738"/>
          <p14:tracePt t="267128" x="192088" y="4113213"/>
          <p14:tracePt t="267129" x="182563" y="4094163"/>
          <p14:tracePt t="267130" x="173038" y="4076700"/>
          <p14:tracePt t="267133" x="173038" y="4057650"/>
          <p14:tracePt t="267133" x="163513" y="4040188"/>
          <p14:tracePt t="267134" x="155575" y="4021138"/>
          <p14:tracePt t="267135" x="146050" y="4003675"/>
          <p14:tracePt t="267136" x="146050" y="3984625"/>
          <p14:tracePt t="267137" x="136525" y="3967163"/>
          <p14:tracePt t="267138" x="127000" y="3948113"/>
          <p14:tracePt t="267139" x="119063" y="3930650"/>
          <p14:tracePt t="267140" x="119063" y="3921125"/>
          <p14:tracePt t="267141" x="109538" y="3894138"/>
          <p14:tracePt t="267144" x="90488" y="3857625"/>
          <p14:tracePt t="267146" x="82550" y="3840163"/>
          <p14:tracePt t="267146" x="73025" y="3821113"/>
          <p14:tracePt t="267148" x="63500" y="3794125"/>
          <p14:tracePt t="267149" x="63500" y="3784600"/>
          <p14:tracePt t="267150" x="53975" y="3757613"/>
          <p14:tracePt t="267152" x="46038" y="3738563"/>
          <p14:tracePt t="267153" x="36513" y="3730625"/>
          <p14:tracePt t="267154" x="26988" y="3702050"/>
          <p14:tracePt t="267156" x="17463" y="3684588"/>
          <p14:tracePt t="267157" x="17463" y="3665538"/>
          <p14:tracePt t="267158" x="9525" y="3648075"/>
          <p14:tracePt t="267161" x="0" y="3629025"/>
        </p14:tracePtLst>
      </p14:laserTraceLst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Cascadeless Schedules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692458" y="1102497"/>
            <a:ext cx="7776839" cy="5367972"/>
          </a:xfrm>
        </p:spPr>
        <p:txBody>
          <a:bodyPr/>
          <a:lstStyle/>
          <a:p>
            <a:r>
              <a:rPr lang="en-US" altLang="en-US" b="1" dirty="0">
                <a:solidFill>
                  <a:srgbClr val="000099"/>
                </a:solidFill>
              </a:rPr>
              <a:t>Cascadeless</a:t>
            </a:r>
            <a:r>
              <a:rPr lang="en-US" altLang="en-US" b="1" i="1" dirty="0">
                <a:solidFill>
                  <a:srgbClr val="000099"/>
                </a:solidFill>
              </a:rPr>
              <a:t> </a:t>
            </a:r>
            <a:r>
              <a:rPr lang="en-US" altLang="en-US" b="1" dirty="0">
                <a:solidFill>
                  <a:srgbClr val="000099"/>
                </a:solidFill>
              </a:rPr>
              <a:t>schedules</a:t>
            </a:r>
            <a:r>
              <a:rPr lang="en-US" altLang="en-US" dirty="0"/>
              <a:t> — cascading rollbacks cannot occur;</a:t>
            </a:r>
          </a:p>
          <a:p>
            <a:pPr lvl="1"/>
            <a:r>
              <a:rPr lang="en-US" altLang="en-US" dirty="0"/>
              <a:t>For each pair of transactions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</a:t>
            </a:r>
            <a:r>
              <a:rPr lang="en-US" altLang="en-US" dirty="0"/>
              <a:t>and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dirty="0"/>
              <a:t> such that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dirty="0"/>
              <a:t>  reads a data item previously written by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dirty="0"/>
              <a:t>, the commit operation of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</a:t>
            </a:r>
            <a:r>
              <a:rPr lang="en-US" altLang="en-US" dirty="0"/>
              <a:t> appears before the read operation of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Every </a:t>
            </a:r>
            <a:r>
              <a:rPr lang="en-US" altLang="en-US" dirty="0" err="1"/>
              <a:t>cascadeless</a:t>
            </a:r>
            <a:r>
              <a:rPr lang="en-US" altLang="en-US" dirty="0"/>
              <a:t> schedule is also recoverable</a:t>
            </a:r>
          </a:p>
          <a:p>
            <a:r>
              <a:rPr lang="en-US" altLang="en-US" dirty="0"/>
              <a:t>It is desirable to restrict the schedules to those that are cascadeless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Concurrency Control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>
          <a:xfrm>
            <a:off x="656948" y="1102497"/>
            <a:ext cx="7812349" cy="5367972"/>
          </a:xfrm>
        </p:spPr>
        <p:txBody>
          <a:bodyPr/>
          <a:lstStyle/>
          <a:p>
            <a:r>
              <a:rPr lang="en-US" altLang="en-US" dirty="0"/>
              <a:t>A database must provide a mechanism that will ensure that all possible schedules are </a:t>
            </a:r>
          </a:p>
          <a:p>
            <a:pPr lvl="1"/>
            <a:r>
              <a:rPr lang="en-US" altLang="en-US" dirty="0"/>
              <a:t>either conflict or view </a:t>
            </a:r>
            <a:r>
              <a:rPr lang="en-US" altLang="en-US" dirty="0">
                <a:solidFill>
                  <a:srgbClr val="FF0000"/>
                </a:solidFill>
              </a:rPr>
              <a:t>serializable</a:t>
            </a:r>
            <a:r>
              <a:rPr lang="en-US" altLang="en-US" dirty="0"/>
              <a:t>, and </a:t>
            </a:r>
          </a:p>
          <a:p>
            <a:pPr lvl="1"/>
            <a:r>
              <a:rPr lang="en-US" altLang="en-US" dirty="0"/>
              <a:t>are </a:t>
            </a:r>
            <a:r>
              <a:rPr lang="en-US" altLang="en-US" dirty="0">
                <a:solidFill>
                  <a:srgbClr val="FF0000"/>
                </a:solidFill>
              </a:rPr>
              <a:t>recoverable</a:t>
            </a:r>
            <a:r>
              <a:rPr lang="en-US" altLang="en-US" dirty="0"/>
              <a:t> and </a:t>
            </a:r>
            <a:r>
              <a:rPr lang="en-US" altLang="en-US" dirty="0">
                <a:solidFill>
                  <a:srgbClr val="FF0000"/>
                </a:solidFill>
              </a:rPr>
              <a:t>preferably cascadeless</a:t>
            </a:r>
          </a:p>
          <a:p>
            <a:r>
              <a:rPr lang="en-US" altLang="en-US" dirty="0"/>
              <a:t>A policy in which only one transaction can execute at a time generates </a:t>
            </a:r>
            <a:r>
              <a:rPr lang="en-US" altLang="en-US" dirty="0">
                <a:solidFill>
                  <a:srgbClr val="FF0000"/>
                </a:solidFill>
              </a:rPr>
              <a:t>serial schedules</a:t>
            </a:r>
            <a:r>
              <a:rPr lang="en-US" altLang="en-US" dirty="0"/>
              <a:t>, but provides </a:t>
            </a:r>
            <a:r>
              <a:rPr lang="en-US" altLang="en-US" dirty="0">
                <a:solidFill>
                  <a:srgbClr val="FF0000"/>
                </a:solidFill>
              </a:rPr>
              <a:t>a poor degree of concurrency</a:t>
            </a:r>
          </a:p>
          <a:p>
            <a:pPr lvl="1"/>
            <a:r>
              <a:rPr lang="en-US" altLang="en-US" dirty="0"/>
              <a:t>Are serial schedules recoverable/</a:t>
            </a:r>
            <a:r>
              <a:rPr lang="en-US" altLang="en-US" dirty="0" err="1"/>
              <a:t>cascadeless</a:t>
            </a:r>
            <a:r>
              <a:rPr lang="en-US" altLang="en-US" dirty="0"/>
              <a:t>?</a:t>
            </a:r>
          </a:p>
          <a:p>
            <a:r>
              <a:rPr lang="en-US" altLang="en-US" dirty="0"/>
              <a:t>Testing a schedule for serializability </a:t>
            </a:r>
            <a:r>
              <a:rPr lang="en-US" altLang="en-US" i="1" dirty="0"/>
              <a:t>after</a:t>
            </a:r>
            <a:r>
              <a:rPr lang="en-US" altLang="en-US" dirty="0"/>
              <a:t> it has executed is a little too late!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Goal</a:t>
            </a:r>
            <a:r>
              <a:rPr lang="en-US" altLang="en-US" dirty="0"/>
              <a:t> – to develop </a:t>
            </a:r>
            <a:r>
              <a:rPr lang="en-US" altLang="en-US" dirty="0">
                <a:solidFill>
                  <a:srgbClr val="FF0000"/>
                </a:solidFill>
              </a:rPr>
              <a:t>concurrency control protocols</a:t>
            </a:r>
            <a:r>
              <a:rPr lang="en-US" altLang="en-US" dirty="0"/>
              <a:t> that will </a:t>
            </a:r>
            <a:r>
              <a:rPr lang="en-US" altLang="en-US" dirty="0">
                <a:solidFill>
                  <a:srgbClr val="FF0000"/>
                </a:solidFill>
              </a:rPr>
              <a:t>assure serializability</a:t>
            </a:r>
            <a:r>
              <a:rPr lang="en-US" altLang="en-US" dirty="0"/>
              <a:t>.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Concurrency Control (Cont.)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>
          <a:xfrm>
            <a:off x="656948" y="1102497"/>
            <a:ext cx="7803471" cy="5367972"/>
          </a:xfrm>
        </p:spPr>
        <p:txBody>
          <a:bodyPr/>
          <a:lstStyle/>
          <a:p>
            <a:r>
              <a:rPr lang="en-US" altLang="en-US" dirty="0"/>
              <a:t>Schedules must be conflict or view serializable, and recoverable, for the sake of database consistency, and preferably cascadeless.</a:t>
            </a:r>
          </a:p>
          <a:p>
            <a:r>
              <a:rPr lang="en-US" altLang="en-US" dirty="0"/>
              <a:t>A policy in which only one transaction can execute at a time generates serial schedules, but provides a poor degree of concurrency.</a:t>
            </a:r>
          </a:p>
          <a:p>
            <a:r>
              <a:rPr lang="en-US" altLang="en-US" dirty="0"/>
              <a:t>Concurrency-control schemes </a:t>
            </a:r>
            <a:r>
              <a:rPr lang="en-US" altLang="en-US" dirty="0">
                <a:solidFill>
                  <a:srgbClr val="FF0000"/>
                </a:solidFill>
              </a:rPr>
              <a:t>tradeoff</a:t>
            </a:r>
            <a:r>
              <a:rPr lang="en-US" altLang="en-US" dirty="0"/>
              <a:t> between the amount of concurrency they allow and the amount of overhead that they incur.</a:t>
            </a:r>
          </a:p>
          <a:p>
            <a:r>
              <a:rPr lang="en-US" altLang="en-US" dirty="0"/>
              <a:t>Some schemes allow only conflict-serializable schedules to be generated, while others allow view-serializable schedules that are not conflict-serializable.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Concurrency Control vs. Serializability Tests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674702" y="1102497"/>
            <a:ext cx="7794595" cy="5367972"/>
          </a:xfrm>
        </p:spPr>
        <p:txBody>
          <a:bodyPr/>
          <a:lstStyle/>
          <a:p>
            <a:r>
              <a:rPr lang="en-US" altLang="en-US" dirty="0"/>
              <a:t>Concurrency-control protocols allow concurrent schedules, but ensure that the schedules are conflict/view serializable, and are recoverable and cascadeless .</a:t>
            </a:r>
          </a:p>
          <a:p>
            <a:r>
              <a:rPr lang="en-US" altLang="en-US" dirty="0"/>
              <a:t>Concurrency control protocols (generally) </a:t>
            </a:r>
            <a:r>
              <a:rPr lang="en-US" altLang="en-US" dirty="0">
                <a:solidFill>
                  <a:srgbClr val="FF0000"/>
                </a:solidFill>
              </a:rPr>
              <a:t>do not examine</a:t>
            </a:r>
            <a:r>
              <a:rPr lang="en-US" altLang="en-US" dirty="0"/>
              <a:t> the precedence graph as it is being created</a:t>
            </a:r>
          </a:p>
          <a:p>
            <a:pPr lvl="1"/>
            <a:r>
              <a:rPr lang="en-US" altLang="en-US" dirty="0"/>
              <a:t>Instead a protocol imposes a discipline that </a:t>
            </a:r>
            <a:r>
              <a:rPr lang="en-US" altLang="en-US" dirty="0">
                <a:solidFill>
                  <a:srgbClr val="FF0000"/>
                </a:solidFill>
              </a:rPr>
              <a:t>avoids non-serializable schedules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/>
              <a:t>We study such protocols in Chapter 18.</a:t>
            </a:r>
          </a:p>
          <a:p>
            <a:r>
              <a:rPr lang="en-US" altLang="en-US" dirty="0"/>
              <a:t>Different concurrency control protocols provide different tradeoffs between the amount of concurrency they allow and the amount of overhead that they incur.</a:t>
            </a:r>
          </a:p>
          <a:p>
            <a:r>
              <a:rPr lang="en-US" altLang="en-US" dirty="0"/>
              <a:t>Tests for serializability help us understand why a concurrency control protocol is correct.   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Weak Levels of Consistency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>
          <a:xfrm>
            <a:off x="674702" y="1102497"/>
            <a:ext cx="7750207" cy="5367972"/>
          </a:xfrm>
        </p:spPr>
        <p:txBody>
          <a:bodyPr/>
          <a:lstStyle/>
          <a:p>
            <a:r>
              <a:rPr lang="en-US" altLang="en-US" dirty="0"/>
              <a:t>Some applications are willing to live with weak levels of consistency, allowing schedules that are not serializable</a:t>
            </a:r>
          </a:p>
          <a:p>
            <a:pPr lvl="1"/>
            <a:r>
              <a:rPr lang="en-US" altLang="en-US" dirty="0"/>
              <a:t>E.g., a read-only transaction that wants to get an </a:t>
            </a:r>
            <a:r>
              <a:rPr lang="en-US" altLang="en-US" dirty="0">
                <a:solidFill>
                  <a:srgbClr val="FF0000"/>
                </a:solidFill>
              </a:rPr>
              <a:t>approximate</a:t>
            </a:r>
            <a:r>
              <a:rPr lang="en-US" altLang="en-US" dirty="0"/>
              <a:t> total balance of all accounts </a:t>
            </a:r>
          </a:p>
          <a:p>
            <a:pPr lvl="1"/>
            <a:r>
              <a:rPr lang="en-US" altLang="en-US" dirty="0"/>
              <a:t>E.g., database statistics computed for query optimization can be approximate (why?)</a:t>
            </a:r>
          </a:p>
          <a:p>
            <a:pPr lvl="1"/>
            <a:r>
              <a:rPr lang="en-US" altLang="en-US" dirty="0"/>
              <a:t>Such transactions need not be serializable with respect to other transactions</a:t>
            </a:r>
          </a:p>
          <a:p>
            <a:r>
              <a:rPr lang="en-US" altLang="en-US" dirty="0"/>
              <a:t>Tradeoff accuracy for performance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Levels of Consistency in SQL-92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idx="1"/>
          </p:nvPr>
        </p:nvSpPr>
        <p:spPr>
          <a:xfrm>
            <a:off x="665824" y="1102497"/>
            <a:ext cx="7705819" cy="5367972"/>
          </a:xfrm>
        </p:spPr>
        <p:txBody>
          <a:bodyPr/>
          <a:lstStyle/>
          <a:p>
            <a:r>
              <a:rPr lang="en-US" altLang="en-US" b="1" dirty="0">
                <a:solidFill>
                  <a:srgbClr val="000099"/>
                </a:solidFill>
              </a:rPr>
              <a:t>Serializable</a:t>
            </a:r>
            <a:r>
              <a:rPr lang="en-US" altLang="en-US" b="1" dirty="0"/>
              <a:t> </a:t>
            </a:r>
            <a:r>
              <a:rPr lang="en-US" altLang="en-US" dirty="0"/>
              <a:t>— default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Repeatable read</a:t>
            </a:r>
            <a:r>
              <a:rPr lang="en-US" altLang="en-US" b="1" dirty="0"/>
              <a:t> </a:t>
            </a:r>
            <a:r>
              <a:rPr lang="en-US" altLang="en-US" dirty="0"/>
              <a:t>—</a:t>
            </a:r>
            <a:r>
              <a:rPr lang="en-US" altLang="en-US" b="1" dirty="0"/>
              <a:t> </a:t>
            </a:r>
            <a:r>
              <a:rPr lang="en-US" altLang="en-US" dirty="0"/>
              <a:t>only committed records to be read. </a:t>
            </a:r>
          </a:p>
          <a:p>
            <a:pPr lvl="1"/>
            <a:r>
              <a:rPr lang="en-US" altLang="en-US" dirty="0"/>
              <a:t>Repeated reads of same record must return same value.</a:t>
            </a:r>
          </a:p>
          <a:p>
            <a:pPr lvl="1"/>
            <a:r>
              <a:rPr lang="en-US" altLang="en-US" dirty="0"/>
              <a:t>However, a transaction may not be serializable – it may find some records inserted by a transaction but not find others.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Read committed</a:t>
            </a:r>
            <a:r>
              <a:rPr lang="en-US" altLang="en-US" b="1" dirty="0"/>
              <a:t> </a:t>
            </a:r>
            <a:r>
              <a:rPr lang="en-US" altLang="en-US" dirty="0"/>
              <a:t>—</a:t>
            </a:r>
            <a:r>
              <a:rPr lang="en-US" altLang="en-US" b="1" dirty="0"/>
              <a:t> </a:t>
            </a:r>
            <a:r>
              <a:rPr lang="en-US" altLang="en-US" dirty="0"/>
              <a:t>only committed records can be read.</a:t>
            </a:r>
          </a:p>
          <a:p>
            <a:pPr lvl="1"/>
            <a:r>
              <a:rPr lang="en-US" altLang="en-US" dirty="0"/>
              <a:t>Successive reads of record may return different (but committed) values.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Read uncommitted</a:t>
            </a:r>
            <a:r>
              <a:rPr lang="en-US" altLang="en-US" dirty="0"/>
              <a:t> —</a:t>
            </a:r>
            <a:r>
              <a:rPr lang="en-US" altLang="en-US" b="1" dirty="0"/>
              <a:t> </a:t>
            </a:r>
            <a:r>
              <a:rPr lang="en-US" altLang="en-US" dirty="0"/>
              <a:t>even uncommitted records may be read. </a:t>
            </a:r>
            <a:endParaRPr lang="en-US" altLang="en-US" b="1" dirty="0"/>
          </a:p>
        </p:txBody>
      </p:sp>
      <p:sp>
        <p:nvSpPr>
          <p:cNvPr id="38916" name="Rectangle 5"/>
          <p:cNvSpPr>
            <a:spLocks noChangeArrowheads="1"/>
          </p:cNvSpPr>
          <p:nvPr/>
        </p:nvSpPr>
        <p:spPr bwMode="auto">
          <a:xfrm>
            <a:off x="538163" y="4135438"/>
            <a:ext cx="7527925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chemeClr val="tx2"/>
              </a:buClr>
              <a:buSzPct val="90000"/>
              <a:buFont typeface="Monotype Sorts" charset="2"/>
              <a:buChar char="n"/>
            </a:pPr>
            <a:endParaRPr lang="en-US" altLang="en-US" sz="18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Levels of Consistency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47170A-C2C0-4F36-8AA4-43A131054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458" y="1102497"/>
            <a:ext cx="7750206" cy="5367972"/>
          </a:xfrm>
        </p:spPr>
        <p:txBody>
          <a:bodyPr/>
          <a:lstStyle/>
          <a:p>
            <a:r>
              <a:rPr lang="en-US" dirty="0"/>
              <a:t>Lower degrees of consistency useful for gathering approximate</a:t>
            </a:r>
            <a:br>
              <a:rPr lang="en-US" dirty="0"/>
            </a:br>
            <a:r>
              <a:rPr lang="en-US" dirty="0"/>
              <a:t>information about the database </a:t>
            </a:r>
          </a:p>
          <a:p>
            <a:r>
              <a:rPr lang="en-US" dirty="0"/>
              <a:t>Warning: some database systems do not ensure serializable schedules by default</a:t>
            </a:r>
          </a:p>
          <a:p>
            <a:r>
              <a:rPr lang="en-US" dirty="0"/>
              <a:t>E.g., Oracle (and PostgreSQL prior to version 9) by default support a level of consistency called </a:t>
            </a:r>
            <a:r>
              <a:rPr lang="en-US" dirty="0">
                <a:solidFill>
                  <a:srgbClr val="FF0000"/>
                </a:solidFill>
              </a:rPr>
              <a:t>snapshot isolation</a:t>
            </a:r>
            <a:r>
              <a:rPr lang="en-US" dirty="0"/>
              <a:t> (not part of the SQL standard)</a:t>
            </a:r>
          </a:p>
          <a:p>
            <a:endParaRPr lang="en-IN" dirty="0"/>
          </a:p>
        </p:txBody>
      </p:sp>
      <p:sp>
        <p:nvSpPr>
          <p:cNvPr id="39939" name="Rectangle 5"/>
          <p:cNvSpPr>
            <a:spLocks noChangeArrowheads="1"/>
          </p:cNvSpPr>
          <p:nvPr/>
        </p:nvSpPr>
        <p:spPr bwMode="auto">
          <a:xfrm>
            <a:off x="1147763" y="1163638"/>
            <a:ext cx="7005637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chemeClr val="tx2"/>
              </a:buClr>
              <a:buSzPct val="90000"/>
              <a:buFont typeface="Monotype Sorts" charset="2"/>
              <a:buChar char="n"/>
            </a:pPr>
            <a:endParaRPr lang="en-US" altLang="en-US" sz="18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Transaction Definition in SQL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>
          <a:xfrm>
            <a:off x="639192" y="1102497"/>
            <a:ext cx="7927759" cy="5367972"/>
          </a:xfrm>
        </p:spPr>
        <p:txBody>
          <a:bodyPr/>
          <a:lstStyle/>
          <a:p>
            <a:r>
              <a:rPr lang="en-US" altLang="en-US" dirty="0"/>
              <a:t>In SQL, a transaction begins implicitly.</a:t>
            </a:r>
          </a:p>
          <a:p>
            <a:r>
              <a:rPr lang="en-US" altLang="en-US" dirty="0"/>
              <a:t>A transaction in SQL ends by:</a:t>
            </a:r>
          </a:p>
          <a:p>
            <a:pPr lvl="1"/>
            <a:r>
              <a:rPr lang="en-US" altLang="en-US" b="1" dirty="0"/>
              <a:t>Commit work</a:t>
            </a:r>
            <a:r>
              <a:rPr lang="en-US" altLang="en-US" dirty="0"/>
              <a:t> commits current transaction and begins a new one.</a:t>
            </a:r>
          </a:p>
          <a:p>
            <a:pPr lvl="1"/>
            <a:r>
              <a:rPr lang="en-US" altLang="en-US" b="1" dirty="0"/>
              <a:t>Rollback work</a:t>
            </a:r>
            <a:r>
              <a:rPr lang="en-US" altLang="en-US" dirty="0"/>
              <a:t> causes current transaction to abort.</a:t>
            </a:r>
          </a:p>
          <a:p>
            <a:r>
              <a:rPr lang="en-US" altLang="en-US" dirty="0"/>
              <a:t>In almost all database systems, by default, every SQL statement also commits implicitly if it executes successfully</a:t>
            </a:r>
          </a:p>
          <a:p>
            <a:pPr lvl="1"/>
            <a:r>
              <a:rPr lang="en-US" altLang="en-US" dirty="0"/>
              <a:t>Implicit commit can be turned off by a database directive</a:t>
            </a:r>
          </a:p>
          <a:p>
            <a:pPr lvl="2"/>
            <a:r>
              <a:rPr lang="en-US" altLang="en-US" dirty="0"/>
              <a:t>E.g., in JDBC -- </a:t>
            </a:r>
            <a:r>
              <a:rPr lang="en-US" altLang="en-US" dirty="0" err="1"/>
              <a:t>connection.setAutoCommit</a:t>
            </a:r>
            <a:r>
              <a:rPr lang="en-US" altLang="en-US" dirty="0"/>
              <a:t>(false);</a:t>
            </a:r>
          </a:p>
          <a:p>
            <a:r>
              <a:rPr lang="en-US" altLang="en-US" dirty="0"/>
              <a:t>Isolation level can be set at database level</a:t>
            </a:r>
          </a:p>
          <a:p>
            <a:r>
              <a:rPr lang="en-US" altLang="en-US" dirty="0"/>
              <a:t>Isolation level can be changed at start of transaction</a:t>
            </a:r>
          </a:p>
          <a:p>
            <a:pPr lvl="2"/>
            <a:r>
              <a:rPr lang="en-US" altLang="en-US" dirty="0"/>
              <a:t>E.g.  In SQL </a:t>
            </a:r>
            <a:r>
              <a:rPr lang="en-US" altLang="en-US" b="1" dirty="0"/>
              <a:t>set transaction isolation level serializable</a:t>
            </a:r>
          </a:p>
          <a:p>
            <a:pPr lvl="2"/>
            <a:r>
              <a:rPr lang="en-US" altLang="en-US" dirty="0"/>
              <a:t>E.g. in JDBC --  </a:t>
            </a:r>
            <a:r>
              <a:rPr lang="en-US" altLang="en-US" dirty="0" err="1"/>
              <a:t>connection.setTransactionIsolation</a:t>
            </a:r>
            <a:r>
              <a:rPr lang="en-US" altLang="en-US" dirty="0"/>
              <a:t>(      </a:t>
            </a:r>
            <a:br>
              <a:rPr lang="en-US" altLang="en-US" dirty="0"/>
            </a:br>
            <a:r>
              <a:rPr lang="en-US" altLang="en-US" dirty="0"/>
              <a:t>                                     </a:t>
            </a:r>
            <a:r>
              <a:rPr lang="en-US" altLang="en-US" dirty="0" err="1"/>
              <a:t>Connection.TRANSACTION_SERIALIZABLE</a:t>
            </a:r>
            <a:r>
              <a:rPr lang="en-US" altLang="en-US" dirty="0"/>
              <a:t>)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1ACAF-F04B-44BB-A5C2-EAE4A5FBD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Implementation of Isolation Levels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6DFC-E228-4A51-A4C2-91BB66D41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702" y="1102497"/>
            <a:ext cx="7741329" cy="5367972"/>
          </a:xfrm>
        </p:spPr>
        <p:txBody>
          <a:bodyPr/>
          <a:lstStyle/>
          <a:p>
            <a:r>
              <a:rPr lang="en-IN" dirty="0"/>
              <a:t>Locking</a:t>
            </a:r>
          </a:p>
          <a:p>
            <a:pPr lvl="1"/>
            <a:r>
              <a:rPr lang="en-IN" dirty="0"/>
              <a:t>Lock on whole database vs lock on items</a:t>
            </a:r>
          </a:p>
          <a:p>
            <a:pPr lvl="1"/>
            <a:r>
              <a:rPr lang="en-IN" dirty="0"/>
              <a:t>How long to hold lock?</a:t>
            </a:r>
          </a:p>
          <a:p>
            <a:pPr lvl="1"/>
            <a:r>
              <a:rPr lang="en-IN" dirty="0"/>
              <a:t>Shared vs exclusive locks</a:t>
            </a:r>
          </a:p>
          <a:p>
            <a:r>
              <a:rPr lang="en-IN" dirty="0"/>
              <a:t>Timestamps</a:t>
            </a:r>
          </a:p>
          <a:p>
            <a:pPr lvl="1"/>
            <a:r>
              <a:rPr lang="en-IN" dirty="0"/>
              <a:t>Transaction timestamp assigned e.g. when a transaction begins</a:t>
            </a:r>
          </a:p>
          <a:p>
            <a:pPr lvl="1"/>
            <a:r>
              <a:rPr lang="en-IN" dirty="0"/>
              <a:t>Data items store two timestamps</a:t>
            </a:r>
          </a:p>
          <a:p>
            <a:pPr lvl="2"/>
            <a:r>
              <a:rPr lang="en-IN" dirty="0"/>
              <a:t>Read timestamp</a:t>
            </a:r>
          </a:p>
          <a:p>
            <a:pPr lvl="2"/>
            <a:r>
              <a:rPr lang="en-IN" dirty="0"/>
              <a:t>Write timestamp</a:t>
            </a:r>
          </a:p>
          <a:p>
            <a:pPr lvl="1"/>
            <a:r>
              <a:rPr lang="en-IN" dirty="0"/>
              <a:t>Timestamps are used to detect out of order accesses</a:t>
            </a:r>
          </a:p>
          <a:p>
            <a:r>
              <a:rPr lang="en-IN" dirty="0"/>
              <a:t>Multiple versions of each data item</a:t>
            </a:r>
          </a:p>
          <a:p>
            <a:pPr lvl="1"/>
            <a:r>
              <a:rPr lang="en-IN" dirty="0"/>
              <a:t>Allow transactions to read from a “snapshot” of the database</a:t>
            </a:r>
          </a:p>
        </p:txBody>
      </p:sp>
    </p:spTree>
    <p:extLst>
      <p:ext uri="{BB962C8B-B14F-4D97-AF65-F5344CB8AC3E}">
        <p14:creationId xmlns:p14="http://schemas.microsoft.com/office/powerpoint/2010/main" val="33450825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36548-0516-4E04-B705-F7A54C9E8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Transactions as SQL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5E497-18AF-475A-B6A4-049AF234E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314" y="1003107"/>
            <a:ext cx="8215235" cy="5367972"/>
          </a:xfrm>
        </p:spPr>
        <p:txBody>
          <a:bodyPr/>
          <a:lstStyle/>
          <a:p>
            <a:r>
              <a:rPr lang="en-IN" dirty="0"/>
              <a:t>E.g., Transaction 1:</a:t>
            </a:r>
            <a:br>
              <a:rPr lang="en-IN" dirty="0"/>
            </a:br>
            <a:r>
              <a:rPr lang="en-IN" sz="1800" dirty="0"/>
              <a:t>   </a:t>
            </a:r>
            <a:r>
              <a:rPr lang="en-IN" b="1" dirty="0"/>
              <a:t>select</a:t>
            </a:r>
            <a:r>
              <a:rPr lang="en-IN" dirty="0"/>
              <a:t> </a:t>
            </a:r>
            <a:r>
              <a:rPr lang="en-IN" i="1" dirty="0"/>
              <a:t>ID, name  </a:t>
            </a:r>
            <a:r>
              <a:rPr lang="en-IN" dirty="0"/>
              <a:t> </a:t>
            </a:r>
            <a:r>
              <a:rPr lang="en-IN" b="1" dirty="0"/>
              <a:t>from  </a:t>
            </a:r>
            <a:r>
              <a:rPr lang="en-IN" i="1" dirty="0"/>
              <a:t>instructor   </a:t>
            </a:r>
            <a:r>
              <a:rPr lang="en-IN" b="1" dirty="0"/>
              <a:t>where</a:t>
            </a:r>
            <a:r>
              <a:rPr lang="en-IN" dirty="0"/>
              <a:t> </a:t>
            </a:r>
            <a:r>
              <a:rPr lang="en-IN" i="1" dirty="0"/>
              <a:t>salary</a:t>
            </a:r>
            <a:r>
              <a:rPr lang="en-IN" dirty="0"/>
              <a:t> &gt; 90000</a:t>
            </a:r>
            <a:endParaRPr lang="en-IN" sz="1800" dirty="0"/>
          </a:p>
          <a:p>
            <a:r>
              <a:rPr lang="en-IN" dirty="0"/>
              <a:t>E.g., Transaction 2:</a:t>
            </a:r>
            <a:br>
              <a:rPr lang="en-IN" dirty="0"/>
            </a:br>
            <a:r>
              <a:rPr lang="en-IN" dirty="0"/>
              <a:t>   </a:t>
            </a:r>
            <a:r>
              <a:rPr lang="en-IN" b="1" dirty="0"/>
              <a:t>insert into</a:t>
            </a:r>
            <a:r>
              <a:rPr lang="en-IN" dirty="0"/>
              <a:t> </a:t>
            </a:r>
            <a:r>
              <a:rPr lang="en-IN" i="1" dirty="0"/>
              <a:t>instructor</a:t>
            </a:r>
            <a:r>
              <a:rPr lang="en-IN" dirty="0"/>
              <a:t> </a:t>
            </a:r>
            <a:r>
              <a:rPr lang="en-IN" b="1" dirty="0"/>
              <a:t>values</a:t>
            </a:r>
            <a:r>
              <a:rPr lang="en-IN" dirty="0"/>
              <a:t> ('11111', 'James', 'Marketing', 100000)</a:t>
            </a:r>
          </a:p>
          <a:p>
            <a:r>
              <a:rPr lang="en-IN" dirty="0"/>
              <a:t>Suppose </a:t>
            </a:r>
          </a:p>
          <a:p>
            <a:pPr lvl="1"/>
            <a:r>
              <a:rPr lang="en-IN" dirty="0"/>
              <a:t>T1 starts, finds tuples salary &gt; 90000 using index and locks them</a:t>
            </a:r>
          </a:p>
          <a:p>
            <a:pPr lvl="1"/>
            <a:r>
              <a:rPr lang="en-IN" dirty="0"/>
              <a:t>And then T2 executes.  </a:t>
            </a:r>
          </a:p>
          <a:p>
            <a:pPr lvl="1"/>
            <a:r>
              <a:rPr lang="en-IN" dirty="0"/>
              <a:t>Do T1 and T2 conflict?  Does tuple level locking detect the conflict?</a:t>
            </a:r>
          </a:p>
          <a:p>
            <a:pPr lvl="1"/>
            <a:r>
              <a:rPr lang="en-IN" dirty="0"/>
              <a:t>Instance of the </a:t>
            </a:r>
            <a:r>
              <a:rPr lang="en-IN" b="1" dirty="0">
                <a:solidFill>
                  <a:srgbClr val="002060"/>
                </a:solidFill>
              </a:rPr>
              <a:t>phantom phenomenon</a:t>
            </a:r>
          </a:p>
          <a:p>
            <a:r>
              <a:rPr lang="en-IN" dirty="0"/>
              <a:t>Also consider T3 below, with Wu’s salary = 90000 </a:t>
            </a:r>
            <a:br>
              <a:rPr lang="en-IN" dirty="0"/>
            </a:br>
            <a:r>
              <a:rPr lang="en-IN" dirty="0"/>
              <a:t>    </a:t>
            </a:r>
            <a:r>
              <a:rPr lang="en-IN" b="1" dirty="0"/>
              <a:t>update</a:t>
            </a:r>
            <a:r>
              <a:rPr lang="en-IN" dirty="0"/>
              <a:t> </a:t>
            </a:r>
            <a:r>
              <a:rPr lang="en-IN" i="1" dirty="0"/>
              <a:t>instructor</a:t>
            </a:r>
            <a:br>
              <a:rPr lang="en-IN" dirty="0"/>
            </a:br>
            <a:r>
              <a:rPr lang="en-IN" dirty="0"/>
              <a:t>    </a:t>
            </a:r>
            <a:r>
              <a:rPr lang="en-IN" b="1" dirty="0"/>
              <a:t>set</a:t>
            </a:r>
            <a:r>
              <a:rPr lang="en-IN" dirty="0"/>
              <a:t> </a:t>
            </a:r>
            <a:r>
              <a:rPr lang="en-IN" i="1" dirty="0"/>
              <a:t>salary</a:t>
            </a:r>
            <a:r>
              <a:rPr lang="en-IN" dirty="0"/>
              <a:t> = </a:t>
            </a:r>
            <a:r>
              <a:rPr lang="en-IN" i="1" dirty="0"/>
              <a:t>salary</a:t>
            </a:r>
            <a:r>
              <a:rPr lang="en-IN" dirty="0"/>
              <a:t> * 1.1</a:t>
            </a:r>
            <a:br>
              <a:rPr lang="en-IN" dirty="0"/>
            </a:br>
            <a:r>
              <a:rPr lang="en-IN" dirty="0"/>
              <a:t>    </a:t>
            </a:r>
            <a:r>
              <a:rPr lang="en-IN" b="1" dirty="0"/>
              <a:t>where</a:t>
            </a:r>
            <a:r>
              <a:rPr lang="en-IN" dirty="0"/>
              <a:t> </a:t>
            </a:r>
            <a:r>
              <a:rPr lang="en-IN" i="1" dirty="0"/>
              <a:t>name</a:t>
            </a:r>
            <a:r>
              <a:rPr lang="en-IN" dirty="0"/>
              <a:t> = 'Wu'</a:t>
            </a:r>
          </a:p>
          <a:p>
            <a:r>
              <a:rPr lang="en-IN" dirty="0"/>
              <a:t>Key idea:  Detect “</a:t>
            </a:r>
            <a:r>
              <a:rPr lang="en-IN" b="1" dirty="0">
                <a:solidFill>
                  <a:srgbClr val="002060"/>
                </a:solidFill>
              </a:rPr>
              <a:t>predicate</a:t>
            </a:r>
            <a:r>
              <a:rPr lang="en-IN" dirty="0"/>
              <a:t>” conflicts, and use some form of  “</a:t>
            </a:r>
            <a:r>
              <a:rPr lang="en-IN" b="1" dirty="0">
                <a:solidFill>
                  <a:srgbClr val="002060"/>
                </a:solidFill>
              </a:rPr>
              <a:t>predicate locking</a:t>
            </a:r>
            <a:r>
              <a:rPr lang="en-IN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7481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9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Fund Transfer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639192" y="1102497"/>
            <a:ext cx="7838983" cy="5367972"/>
          </a:xfrm>
        </p:spPr>
        <p:txBody>
          <a:bodyPr/>
          <a:lstStyle/>
          <a:p>
            <a:r>
              <a:rPr lang="en-US" altLang="en-US" dirty="0"/>
              <a:t>Transaction to transfer $50 from account A to account B:</a:t>
            </a:r>
          </a:p>
          <a:p>
            <a:pPr lvl="1">
              <a:spcBef>
                <a:spcPts val="0"/>
              </a:spcBef>
              <a:buFont typeface="Monotype Sorts" charset="2"/>
              <a:buNone/>
            </a:pPr>
            <a:r>
              <a:rPr lang="en-US" altLang="en-US" dirty="0"/>
              <a:t>1.	</a:t>
            </a:r>
            <a:r>
              <a:rPr lang="en-US" altLang="en-US" b="1" dirty="0"/>
              <a:t>read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dirty="0"/>
              <a:t>)</a:t>
            </a:r>
          </a:p>
          <a:p>
            <a:pPr lvl="1">
              <a:spcBef>
                <a:spcPts val="0"/>
              </a:spcBef>
              <a:buFont typeface="Monotype Sorts" charset="2"/>
              <a:buNone/>
            </a:pPr>
            <a:r>
              <a:rPr lang="en-US" altLang="en-US" dirty="0"/>
              <a:t>2.	</a:t>
            </a:r>
            <a:r>
              <a:rPr lang="en-US" altLang="en-US" i="1" dirty="0"/>
              <a:t>A</a:t>
            </a:r>
            <a:r>
              <a:rPr lang="en-US" altLang="en-US" dirty="0"/>
              <a:t> := </a:t>
            </a:r>
            <a:r>
              <a:rPr lang="en-US" altLang="en-US" i="1" dirty="0"/>
              <a:t>A – </a:t>
            </a:r>
            <a:r>
              <a:rPr lang="en-US" altLang="en-US" dirty="0"/>
              <a:t>50</a:t>
            </a:r>
          </a:p>
          <a:p>
            <a:pPr lvl="1">
              <a:spcBef>
                <a:spcPts val="0"/>
              </a:spcBef>
              <a:buFont typeface="Monotype Sorts" charset="2"/>
              <a:buNone/>
            </a:pPr>
            <a:r>
              <a:rPr lang="en-US" altLang="en-US" dirty="0"/>
              <a:t>3.	</a:t>
            </a:r>
            <a:r>
              <a:rPr lang="en-US" altLang="en-US" b="1" dirty="0"/>
              <a:t>write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dirty="0"/>
              <a:t>)</a:t>
            </a:r>
          </a:p>
          <a:p>
            <a:pPr lvl="1">
              <a:spcBef>
                <a:spcPts val="0"/>
              </a:spcBef>
              <a:buFont typeface="Monotype Sorts" charset="2"/>
              <a:buNone/>
            </a:pPr>
            <a:r>
              <a:rPr lang="en-US" altLang="en-US" dirty="0"/>
              <a:t>4.	</a:t>
            </a:r>
            <a:r>
              <a:rPr lang="en-US" altLang="en-US" b="1" dirty="0"/>
              <a:t>read</a:t>
            </a:r>
            <a:r>
              <a:rPr lang="en-US" altLang="en-US" dirty="0"/>
              <a:t>(</a:t>
            </a:r>
            <a:r>
              <a:rPr lang="en-US" altLang="en-US" i="1" dirty="0"/>
              <a:t>B</a:t>
            </a:r>
            <a:r>
              <a:rPr lang="en-US" altLang="en-US" dirty="0"/>
              <a:t>)</a:t>
            </a:r>
          </a:p>
          <a:p>
            <a:pPr lvl="1">
              <a:spcBef>
                <a:spcPts val="0"/>
              </a:spcBef>
              <a:buFont typeface="Monotype Sorts" charset="2"/>
              <a:buNone/>
            </a:pPr>
            <a:r>
              <a:rPr lang="en-US" altLang="en-US" dirty="0"/>
              <a:t>5.	</a:t>
            </a:r>
            <a:r>
              <a:rPr lang="en-US" altLang="en-US" i="1" dirty="0"/>
              <a:t>B</a:t>
            </a:r>
            <a:r>
              <a:rPr lang="en-US" altLang="en-US" dirty="0"/>
              <a:t> := </a:t>
            </a:r>
            <a:r>
              <a:rPr lang="en-US" altLang="en-US" i="1" dirty="0"/>
              <a:t>B + </a:t>
            </a:r>
            <a:r>
              <a:rPr lang="en-US" altLang="en-US" dirty="0"/>
              <a:t>50</a:t>
            </a:r>
          </a:p>
          <a:p>
            <a:pPr lvl="1">
              <a:spcBef>
                <a:spcPts val="0"/>
              </a:spcBef>
              <a:buFont typeface="Monotype Sorts" charset="2"/>
              <a:buNone/>
            </a:pPr>
            <a:r>
              <a:rPr lang="en-US" altLang="en-US" dirty="0"/>
              <a:t>6.	</a:t>
            </a:r>
            <a:r>
              <a:rPr lang="en-US" altLang="en-US" b="1" dirty="0"/>
              <a:t>write</a:t>
            </a:r>
            <a:r>
              <a:rPr lang="en-US" altLang="en-US" dirty="0"/>
              <a:t>(</a:t>
            </a:r>
            <a:r>
              <a:rPr lang="en-US" altLang="en-US" i="1" dirty="0"/>
              <a:t>B)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Atomicity requirement</a:t>
            </a:r>
            <a:r>
              <a:rPr lang="en-US" altLang="en-US" dirty="0"/>
              <a:t> </a:t>
            </a:r>
          </a:p>
          <a:p>
            <a:pPr lvl="1"/>
            <a:r>
              <a:rPr lang="en-US" altLang="en-US" dirty="0"/>
              <a:t>If the transaction fails after step 3 and before step 6, money will be </a:t>
            </a:r>
            <a:r>
              <a:rPr lang="ja-JP" altLang="en-US" dirty="0"/>
              <a:t>“</a:t>
            </a:r>
            <a:r>
              <a:rPr lang="en-US" altLang="ja-JP" dirty="0"/>
              <a:t>lost</a:t>
            </a:r>
            <a:r>
              <a:rPr lang="ja-JP" altLang="en-US" dirty="0"/>
              <a:t>”</a:t>
            </a:r>
            <a:r>
              <a:rPr lang="en-US" altLang="ja-JP" dirty="0"/>
              <a:t> leading to an inconsistent database state</a:t>
            </a:r>
          </a:p>
          <a:p>
            <a:pPr lvl="2"/>
            <a:r>
              <a:rPr lang="en-US" altLang="en-US" dirty="0"/>
              <a:t>Failure could be due to software or hardware</a:t>
            </a:r>
          </a:p>
          <a:p>
            <a:pPr lvl="1"/>
            <a:r>
              <a:rPr lang="en-US" altLang="en-US" dirty="0"/>
              <a:t>The system should ensure that updates of a partially executed transaction are not reflected in the database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Durability requirement</a:t>
            </a:r>
            <a:r>
              <a:rPr lang="en-US" altLang="en-US" dirty="0"/>
              <a:t> — once the user has been notified that the transaction has completed (i.e., the transfer of the $50 has taken place), the updates to the database by the transaction must persist even if there are software or hardware failures.</a:t>
            </a: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004DC128-9A26-485F-BEF1-F02C5CEDE7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954"/>
    </mc:Choice>
    <mc:Fallback>
      <p:transition spd="slow" advTm="1709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97" x="9525" y="3803650"/>
          <p14:tracePt t="699" x="9525" y="3811588"/>
          <p14:tracePt t="702" x="26988" y="3821113"/>
          <p14:tracePt t="705" x="26988" y="3830638"/>
          <p14:tracePt t="710" x="46038" y="3848100"/>
          <p14:tracePt t="713" x="53975" y="3848100"/>
          <p14:tracePt t="714" x="63500" y="3857625"/>
          <p14:tracePt t="716" x="73025" y="3867150"/>
          <p14:tracePt t="718" x="82550" y="3875088"/>
          <p14:tracePt t="720" x="90488" y="3884613"/>
          <p14:tracePt t="722" x="90488" y="3894138"/>
          <p14:tracePt t="724" x="100013" y="3903663"/>
          <p14:tracePt t="726" x="109538" y="3903663"/>
          <p14:tracePt t="728" x="119063" y="3911600"/>
          <p14:tracePt t="730" x="127000" y="3911600"/>
          <p14:tracePt t="731" x="127000" y="3921125"/>
          <p14:tracePt t="734" x="127000" y="3930650"/>
          <p14:tracePt t="735" x="136525" y="3930650"/>
          <p14:tracePt t="736" x="136525" y="3940175"/>
          <p14:tracePt t="738" x="146050" y="3940175"/>
          <p14:tracePt t="741" x="155575" y="3948113"/>
          <p14:tracePt t="744" x="163513" y="3957638"/>
          <p14:tracePt t="748" x="173038" y="3957638"/>
          <p14:tracePt t="758" x="173038" y="3967163"/>
          <p14:tracePt t="53003" x="173038" y="3984625"/>
          <p14:tracePt t="53008" x="182563" y="4013200"/>
          <p14:tracePt t="53011" x="182563" y="4021138"/>
          <p14:tracePt t="53013" x="182563" y="4030663"/>
          <p14:tracePt t="53015" x="182563" y="4049713"/>
          <p14:tracePt t="53017" x="182563" y="4057650"/>
          <p14:tracePt t="53020" x="182563" y="4067175"/>
          <p14:tracePt t="53023" x="182563" y="4086225"/>
          <p14:tracePt t="53025" x="182563" y="4103688"/>
          <p14:tracePt t="53027" x="182563" y="4113213"/>
          <p14:tracePt t="53028" x="182563" y="4130675"/>
          <p14:tracePt t="53032" x="192088" y="4140200"/>
          <p14:tracePt t="53037" x="192088" y="4176713"/>
          <p14:tracePt t="53038" x="192088" y="4186238"/>
          <p14:tracePt t="53039" x="200025" y="4186238"/>
          <p14:tracePt t="53040" x="200025" y="4195763"/>
          <p14:tracePt t="53041" x="200025" y="4203700"/>
          <p14:tracePt t="53044" x="200025" y="4222750"/>
          <p14:tracePt t="53045" x="209550" y="4232275"/>
          <p14:tracePt t="53046" x="209550" y="4240213"/>
          <p14:tracePt t="53049" x="209550" y="4249738"/>
          <p14:tracePt t="53051" x="219075" y="4268788"/>
          <p14:tracePt t="53053" x="219075" y="4276725"/>
          <p14:tracePt t="53055" x="219075" y="4286250"/>
          <p14:tracePt t="53056" x="219075" y="4295775"/>
          <p14:tracePt t="53058" x="219075" y="4303713"/>
          <p14:tracePt t="53059" x="228600" y="4303713"/>
          <p14:tracePt t="53062" x="228600" y="4313238"/>
          <p14:tracePt t="53063" x="228600" y="4322763"/>
          <p14:tracePt t="53065" x="228600" y="4332288"/>
          <p14:tracePt t="53067" x="228600" y="4340225"/>
          <p14:tracePt t="53069" x="236538" y="4349750"/>
          <p14:tracePt t="53070" x="236538" y="4359275"/>
          <p14:tracePt t="53075" x="236538" y="4368800"/>
          <p14:tracePt t="53077" x="236538" y="4376738"/>
          <p14:tracePt t="53080" x="236538" y="4386263"/>
          <p14:tracePt t="53084" x="236538" y="4395788"/>
          <p14:tracePt t="53086" x="236538" y="4405313"/>
          <p14:tracePt t="53089" x="236538" y="4413250"/>
          <p14:tracePt t="53095" x="236538" y="4422775"/>
          <p14:tracePt t="53100" x="236538" y="4432300"/>
          <p14:tracePt t="53104" x="236538" y="4441825"/>
          <p14:tracePt t="53108" x="236538" y="4449763"/>
          <p14:tracePt t="53111" x="236538" y="4459288"/>
          <p14:tracePt t="53114" x="236538" y="4468813"/>
          <p14:tracePt t="53122" x="236538" y="4478338"/>
          <p14:tracePt t="53126" x="236538" y="4486275"/>
          <p14:tracePt t="53129" x="236538" y="4495800"/>
          <p14:tracePt t="53134" x="246063" y="4505325"/>
          <p14:tracePt t="53137" x="246063" y="4514850"/>
          <p14:tracePt t="53145" x="246063" y="4522788"/>
          <p14:tracePt t="53149" x="246063" y="4532313"/>
          <p14:tracePt t="53153" x="246063" y="4541838"/>
          <p14:tracePt t="53158" x="246063" y="4551363"/>
          <p14:tracePt t="53162" x="246063" y="4559300"/>
          <p14:tracePt t="53167" x="246063" y="4568825"/>
          <p14:tracePt t="53174" x="246063" y="4578350"/>
          <p14:tracePt t="53177" x="246063" y="4587875"/>
          <p14:tracePt t="53183" x="246063" y="4595813"/>
          <p14:tracePt t="53185" x="246063" y="4605338"/>
          <p14:tracePt t="53187" x="246063" y="4614863"/>
          <p14:tracePt t="53191" x="246063" y="4624388"/>
          <p14:tracePt t="53197" x="246063" y="4632325"/>
          <p14:tracePt t="53201" x="246063" y="4641850"/>
          <p14:tracePt t="53202" x="246063" y="4651375"/>
          <p14:tracePt t="53206" x="246063" y="4660900"/>
          <p14:tracePt t="53207" x="246063" y="4668838"/>
          <p14:tracePt t="53211" x="246063" y="4678363"/>
          <p14:tracePt t="53217" x="246063" y="4687888"/>
          <p14:tracePt t="53219" x="246063" y="4697413"/>
          <p14:tracePt t="53222" x="246063" y="4705350"/>
          <p14:tracePt t="53223" x="246063" y="4714875"/>
          <p14:tracePt t="53226" x="246063" y="4724400"/>
          <p14:tracePt t="53228" x="246063" y="4732338"/>
          <p14:tracePt t="53233" x="246063" y="4741863"/>
          <p14:tracePt t="53235" x="246063" y="4751388"/>
          <p14:tracePt t="53236" x="246063" y="4760913"/>
          <p14:tracePt t="53238" x="246063" y="4768850"/>
          <p14:tracePt t="53240" x="246063" y="4778375"/>
          <p14:tracePt t="53244" x="246063" y="4787900"/>
          <p14:tracePt t="53246" x="246063" y="4797425"/>
          <p14:tracePt t="53248" x="246063" y="4805363"/>
          <p14:tracePt t="53251" x="246063" y="4814888"/>
          <p14:tracePt t="53252" x="246063" y="4824413"/>
          <p14:tracePt t="53254" x="246063" y="4833938"/>
          <p14:tracePt t="53259" x="246063" y="4841875"/>
          <p14:tracePt t="53261" x="246063" y="4851400"/>
          <p14:tracePt t="53263" x="246063" y="4860925"/>
          <p14:tracePt t="53264" x="246063" y="4870450"/>
          <p14:tracePt t="53267" x="246063" y="4878388"/>
          <p14:tracePt t="53269" x="246063" y="4887913"/>
          <p14:tracePt t="53272" x="246063" y="4897438"/>
          <p14:tracePt t="53274" x="246063" y="4906963"/>
          <p14:tracePt t="53276" x="246063" y="4914900"/>
          <p14:tracePt t="53278" x="246063" y="4924425"/>
          <p14:tracePt t="53280" x="246063" y="4933950"/>
          <p14:tracePt t="53283" x="246063" y="4943475"/>
          <p14:tracePt t="53287" x="246063" y="4951413"/>
          <p14:tracePt t="53289" x="246063" y="4960938"/>
          <p14:tracePt t="53291" x="246063" y="4970463"/>
          <p14:tracePt t="53293" x="246063" y="4979988"/>
          <p14:tracePt t="53294" x="246063" y="4987925"/>
          <p14:tracePt t="53296" x="246063" y="4997450"/>
          <p14:tracePt t="53301" x="246063" y="5016500"/>
          <p14:tracePt t="53303" x="246063" y="5024438"/>
          <p14:tracePt t="53305" x="246063" y="5033963"/>
          <p14:tracePt t="53307" x="246063" y="5043488"/>
          <p14:tracePt t="53309" x="246063" y="5053013"/>
          <p14:tracePt t="53312" x="246063" y="5060950"/>
          <p14:tracePt t="53316" x="246063" y="5070475"/>
          <p14:tracePt t="53318" x="246063" y="5080000"/>
          <p14:tracePt t="53319" x="246063" y="5089525"/>
          <p14:tracePt t="53322" x="246063" y="5097463"/>
          <p14:tracePt t="53324" x="246063" y="5106988"/>
          <p14:tracePt t="53327" x="246063" y="5116513"/>
          <p14:tracePt t="53329" x="246063" y="5126038"/>
          <p14:tracePt t="53331" x="246063" y="5133975"/>
          <p14:tracePt t="53334" x="246063" y="5143500"/>
          <p14:tracePt t="53336" x="246063" y="5153025"/>
          <p14:tracePt t="53339" x="246063" y="5160963"/>
          <p14:tracePt t="53341" x="246063" y="5170488"/>
          <p14:tracePt t="53345" x="246063" y="5180013"/>
          <p14:tracePt t="53346" x="246063" y="5189538"/>
          <p14:tracePt t="53350" x="246063" y="5197475"/>
          <p14:tracePt t="53352" x="246063" y="5207000"/>
          <p14:tracePt t="53355" x="246063" y="5216525"/>
          <p14:tracePt t="53360" x="246063" y="5226050"/>
          <p14:tracePt t="53361" x="246063" y="5233988"/>
          <p14:tracePt t="53364" x="246063" y="5243513"/>
          <p14:tracePt t="53367" x="246063" y="5253038"/>
          <p14:tracePt t="53369" x="246063" y="5262563"/>
          <p14:tracePt t="53372" x="255588" y="5262563"/>
          <p14:tracePt t="53374" x="255588" y="5270500"/>
          <p14:tracePt t="53377" x="255588" y="5280025"/>
          <p14:tracePt t="53380" x="255588" y="5289550"/>
          <p14:tracePt t="53384" x="255588" y="5299075"/>
          <p14:tracePt t="53386" x="255588" y="5307013"/>
          <p14:tracePt t="53389" x="255588" y="5316538"/>
          <p14:tracePt t="53395" x="255588" y="5326063"/>
          <p14:tracePt t="53398" x="255588" y="5335588"/>
          <p14:tracePt t="53401" x="255588" y="5343525"/>
          <p14:tracePt t="53405" x="255588" y="5353050"/>
          <p14:tracePt t="53410" x="255588" y="5362575"/>
          <p14:tracePt t="53420" x="255588" y="5372100"/>
          <p14:tracePt t="53426" x="265113" y="5380038"/>
          <p14:tracePt t="53434" x="265113" y="5389563"/>
          <p14:tracePt t="53444" x="265113" y="5399088"/>
          <p14:tracePt t="53459" x="265113" y="5408613"/>
          <p14:tracePt t="170015" x="265113" y="5399088"/>
          <p14:tracePt t="170020" x="265113" y="5299075"/>
          <p14:tracePt t="170021" x="265113" y="5280025"/>
          <p14:tracePt t="170022" x="265113" y="5262563"/>
          <p14:tracePt t="170023" x="265113" y="5243513"/>
          <p14:tracePt t="170024" x="265113" y="5216525"/>
          <p14:tracePt t="170026" x="265113" y="5189538"/>
          <p14:tracePt t="170027" x="265113" y="5160963"/>
          <p14:tracePt t="170028" x="265113" y="5143500"/>
          <p14:tracePt t="170029" x="265113" y="5126038"/>
          <p14:tracePt t="170031" x="265113" y="5106988"/>
          <p14:tracePt t="170033" x="265113" y="5080000"/>
          <p14:tracePt t="170035" x="265113" y="5043488"/>
          <p14:tracePt t="170037" x="265113" y="5016500"/>
          <p14:tracePt t="170039" x="265113" y="4987925"/>
          <p14:tracePt t="170041" x="255588" y="4943475"/>
          <p14:tracePt t="170043" x="246063" y="4906963"/>
          <p14:tracePt t="170045" x="236538" y="4870450"/>
          <p14:tracePt t="170047" x="219075" y="4833938"/>
          <p14:tracePt t="170048" x="209550" y="4805363"/>
          <p14:tracePt t="170049" x="200025" y="4768850"/>
          <p14:tracePt t="170050" x="192088" y="4732338"/>
          <p14:tracePt t="170052" x="182563" y="4697413"/>
          <p14:tracePt t="170054" x="163513" y="4660900"/>
          <p14:tracePt t="170055" x="136525" y="4614863"/>
          <p14:tracePt t="170056" x="127000" y="4578350"/>
          <p14:tracePt t="170057" x="119063" y="4551363"/>
          <p14:tracePt t="170059" x="100013" y="4505325"/>
          <p14:tracePt t="170061" x="73025" y="4459288"/>
          <p14:tracePt t="170062" x="63500" y="4422775"/>
          <p14:tracePt t="170063" x="53975" y="4386263"/>
          <p14:tracePt t="170065" x="26988" y="4349750"/>
          <p14:tracePt t="170066" x="9525" y="4303713"/>
          <p14:tracePt t="170067" x="0" y="4259263"/>
        </p14:tracePtLst>
      </p14:laserTraceLst>
    </p:ext>
  </p:extLs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369F0-E989-4F4E-9740-0E12922F3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3947" y="2796646"/>
            <a:ext cx="5168964" cy="815505"/>
          </a:xfrm>
        </p:spPr>
        <p:txBody>
          <a:bodyPr/>
          <a:lstStyle/>
          <a:p>
            <a:pPr marL="0" indent="0">
              <a:buNone/>
            </a:pPr>
            <a:r>
              <a:rPr lang="en-IN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j-lt"/>
              </a:rPr>
              <a:t>End of Chapter 17</a:t>
            </a:r>
          </a:p>
        </p:txBody>
      </p:sp>
    </p:spTree>
    <p:extLst>
      <p:ext uri="{BB962C8B-B14F-4D97-AF65-F5344CB8AC3E}">
        <p14:creationId xmlns:p14="http://schemas.microsoft.com/office/powerpoint/2010/main" val="2223778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Fund Transfer (Cont.)</a:t>
            </a:r>
          </a:p>
        </p:txBody>
      </p:sp>
      <p:sp>
        <p:nvSpPr>
          <p:cNvPr id="528387" name="Rectangle 3"/>
          <p:cNvSpPr>
            <a:spLocks noGrp="1" noChangeArrowheads="1"/>
          </p:cNvSpPr>
          <p:nvPr>
            <p:ph idx="1"/>
          </p:nvPr>
        </p:nvSpPr>
        <p:spPr>
          <a:xfrm>
            <a:off x="701336" y="1102497"/>
            <a:ext cx="7679184" cy="5367972"/>
          </a:xfrm>
        </p:spPr>
        <p:txBody>
          <a:bodyPr/>
          <a:lstStyle/>
          <a:p>
            <a:r>
              <a:rPr lang="en-US" altLang="en-US" b="1" dirty="0">
                <a:solidFill>
                  <a:srgbClr val="000099"/>
                </a:solidFill>
              </a:rPr>
              <a:t>Consistency requirement</a:t>
            </a:r>
            <a:r>
              <a:rPr lang="en-US" altLang="en-US" dirty="0"/>
              <a:t> in above example:</a:t>
            </a:r>
          </a:p>
          <a:p>
            <a:pPr lvl="1"/>
            <a:r>
              <a:rPr lang="en-US" altLang="en-US" dirty="0"/>
              <a:t> The sum of A and B is unchanged by the execution of the transaction</a:t>
            </a:r>
          </a:p>
          <a:p>
            <a:r>
              <a:rPr lang="en-US" altLang="en-US" dirty="0"/>
              <a:t>In general, consistency requirements include </a:t>
            </a:r>
          </a:p>
          <a:p>
            <a:pPr lvl="1"/>
            <a:r>
              <a:rPr lang="en-US" altLang="en-US" dirty="0"/>
              <a:t>Explicitly specified integrity constraints such as primary keys and foreign keys</a:t>
            </a:r>
          </a:p>
          <a:p>
            <a:pPr lvl="1"/>
            <a:r>
              <a:rPr lang="en-US" altLang="en-US" dirty="0"/>
              <a:t>Implicit integrity constraints</a:t>
            </a:r>
          </a:p>
          <a:p>
            <a:pPr lvl="2"/>
            <a:r>
              <a:rPr lang="en-US" altLang="en-US" dirty="0"/>
              <a:t>e.g., sum of balances of all accounts, minus sum of loan amounts must equal value of cash-in-hand</a:t>
            </a:r>
          </a:p>
          <a:p>
            <a:pPr lvl="1"/>
            <a:r>
              <a:rPr lang="en-US" altLang="en-US" dirty="0"/>
              <a:t>A transaction must see a consistent database.</a:t>
            </a:r>
          </a:p>
          <a:p>
            <a:pPr lvl="1"/>
            <a:r>
              <a:rPr lang="en-US" altLang="en-US" dirty="0"/>
              <a:t>During transaction execution the database may be temporarily inconsistent.</a:t>
            </a:r>
          </a:p>
          <a:p>
            <a:pPr lvl="1"/>
            <a:r>
              <a:rPr lang="en-US" altLang="en-US" dirty="0"/>
              <a:t>When the transaction completes successfully the database must be consistent</a:t>
            </a:r>
          </a:p>
          <a:p>
            <a:pPr lvl="2"/>
            <a:r>
              <a:rPr lang="en-US" altLang="en-US" dirty="0"/>
              <a:t>Erroneous transaction logic can lead to inconsistency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endParaRPr lang="en-US" altLang="en-US" dirty="0"/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4413BC78-A4FE-4B4E-9DAC-DDE4C3AE8D8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849"/>
    </mc:Choice>
    <mc:Fallback>
      <p:transition spd="slow" advTm="150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3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3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3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3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3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3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3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33" x="9525" y="3382963"/>
          <p14:tracePt t="1934" x="17463" y="3382963"/>
          <p14:tracePt t="1936" x="26988" y="3392488"/>
          <p14:tracePt t="1937" x="26988" y="3402013"/>
          <p14:tracePt t="1938" x="36513" y="3411538"/>
          <p14:tracePt t="1942" x="36513" y="3419475"/>
          <p14:tracePt t="1943" x="46038" y="3419475"/>
          <p14:tracePt t="1943" x="46038" y="3429000"/>
          <p14:tracePt t="1944" x="53975" y="3429000"/>
          <p14:tracePt t="1947" x="53975" y="3438525"/>
          <p14:tracePt t="1948" x="63500" y="3438525"/>
          <p14:tracePt t="1949" x="73025" y="3446463"/>
          <p14:tracePt t="1955" x="90488" y="3482975"/>
          <p14:tracePt t="1957" x="100013" y="3492500"/>
          <p14:tracePt t="1958" x="109538" y="3492500"/>
          <p14:tracePt t="1959" x="109538" y="3502025"/>
          <p14:tracePt t="1960" x="119063" y="3511550"/>
          <p14:tracePt t="1961" x="119063" y="3519488"/>
          <p14:tracePt t="1962" x="127000" y="3529013"/>
          <p14:tracePt t="1963" x="136525" y="3529013"/>
          <p14:tracePt t="1964" x="136525" y="3538538"/>
          <p14:tracePt t="1965" x="146050" y="3538538"/>
          <p14:tracePt t="1967" x="146050" y="3548063"/>
          <p14:tracePt t="1969" x="163513" y="3565525"/>
          <p14:tracePt t="1970" x="173038" y="3575050"/>
          <p14:tracePt t="1972" x="182563" y="3592513"/>
          <p14:tracePt t="1973" x="192088" y="3611563"/>
          <p14:tracePt t="1974" x="200025" y="3611563"/>
          <p14:tracePt t="1975" x="209550" y="3629025"/>
          <p14:tracePt t="1977" x="228600" y="3648075"/>
          <p14:tracePt t="1979" x="246063" y="3665538"/>
          <p14:tracePt t="1981" x="255588" y="3684588"/>
          <p14:tracePt t="1982" x="265113" y="3694113"/>
          <p14:tracePt t="1983" x="273050" y="3702050"/>
          <p14:tracePt t="1984" x="282575" y="3711575"/>
          <p14:tracePt t="1986" x="301625" y="3730625"/>
          <p14:tracePt t="1987" x="319088" y="3748088"/>
          <p14:tracePt t="1988" x="328613" y="3757613"/>
          <p14:tracePt t="1989" x="336550" y="3775075"/>
          <p14:tracePt t="1991" x="346075" y="3784600"/>
          <p14:tracePt t="1992" x="355600" y="3794125"/>
          <p14:tracePt t="1993" x="365125" y="3803650"/>
          <p14:tracePt t="1994" x="373063" y="3811588"/>
          <p14:tracePt t="1995" x="382588" y="3821113"/>
          <p14:tracePt t="1996" x="392113" y="3840163"/>
          <p14:tracePt t="1997" x="409575" y="3848100"/>
          <p14:tracePt t="1998" x="419100" y="3857625"/>
          <p14:tracePt t="2000" x="428625" y="3867150"/>
          <p14:tracePt t="2002" x="438150" y="3884613"/>
          <p14:tracePt t="2003" x="455613" y="3884613"/>
          <p14:tracePt t="2003" x="465138" y="3894138"/>
          <p14:tracePt t="2004" x="474663" y="3903663"/>
          <p14:tracePt t="2005" x="482600" y="3921125"/>
          <p14:tracePt t="2006" x="492125" y="3921125"/>
          <p14:tracePt t="2007" x="501650" y="3930650"/>
          <p14:tracePt t="2009" x="519113" y="3948113"/>
          <p14:tracePt t="2011" x="538163" y="3957638"/>
          <p14:tracePt t="2012" x="547688" y="3967163"/>
          <p14:tracePt t="2013" x="555625" y="3976688"/>
          <p14:tracePt t="2014" x="565150" y="3984625"/>
          <p14:tracePt t="2015" x="574675" y="3994150"/>
          <p14:tracePt t="2017" x="592138" y="4003675"/>
          <p14:tracePt t="2019" x="592138" y="4013200"/>
          <p14:tracePt t="2020" x="601663" y="4013200"/>
          <p14:tracePt t="2020" x="611188" y="4021138"/>
          <p14:tracePt t="2021" x="620713" y="4021138"/>
          <p14:tracePt t="2022" x="628650" y="4030663"/>
          <p14:tracePt t="2023" x="638175" y="4040188"/>
          <p14:tracePt t="2024" x="638175" y="4049713"/>
          <p14:tracePt t="2025" x="647700" y="4049713"/>
          <p14:tracePt t="2026" x="655638" y="4057650"/>
          <p14:tracePt t="2027" x="665163" y="4067175"/>
          <p14:tracePt t="2029" x="684213" y="4067175"/>
          <p14:tracePt t="2030" x="692150" y="4076700"/>
          <p14:tracePt t="2031" x="701675" y="4086225"/>
          <p14:tracePt t="2034" x="720725" y="4103688"/>
          <p14:tracePt t="2036" x="738188" y="4113213"/>
          <p14:tracePt t="2036" x="738188" y="4122738"/>
          <p14:tracePt t="2037" x="747713" y="4130675"/>
          <p14:tracePt t="2039" x="774700" y="4149725"/>
          <p14:tracePt t="2041" x="784225" y="4159250"/>
          <p14:tracePt t="2042" x="793750" y="4159250"/>
          <p14:tracePt t="2043" x="811213" y="4167188"/>
          <p14:tracePt t="2044" x="820738" y="4176713"/>
          <p14:tracePt t="2045" x="838200" y="4186238"/>
          <p14:tracePt t="2047" x="857250" y="4203700"/>
          <p14:tracePt t="2048" x="866775" y="4213225"/>
          <p14:tracePt t="2049" x="866775" y="4222750"/>
          <p14:tracePt t="2051" x="874713" y="4232275"/>
          <p14:tracePt t="2052" x="884238" y="4240213"/>
          <p14:tracePt t="2052" x="893763" y="4249738"/>
          <p14:tracePt t="2053" x="911225" y="4259263"/>
          <p14:tracePt t="2054" x="920750" y="4259263"/>
          <p14:tracePt t="2055" x="939800" y="4268788"/>
          <p14:tracePt t="2056" x="939800" y="4276725"/>
          <p14:tracePt t="2057" x="957263" y="4295775"/>
          <p14:tracePt t="2058" x="966788" y="4303713"/>
          <p14:tracePt t="2059" x="984250" y="4313238"/>
          <p14:tracePt t="2060" x="1003300" y="4332288"/>
          <p14:tracePt t="2062" x="1020763" y="4340225"/>
          <p14:tracePt t="2064" x="1039813" y="4349750"/>
          <p14:tracePt t="2065" x="1057275" y="4368800"/>
          <p14:tracePt t="2067" x="1084263" y="4376738"/>
          <p14:tracePt t="2069" x="1103313" y="4395788"/>
          <p14:tracePt t="2070" x="1120775" y="4422775"/>
          <p14:tracePt t="2071" x="1149350" y="4441825"/>
          <p14:tracePt t="2072" x="1166813" y="4449763"/>
          <p14:tracePt t="2074" x="1185863" y="4468813"/>
          <p14:tracePt t="2075" x="1193800" y="4468813"/>
          <p14:tracePt t="2076" x="1222375" y="4486275"/>
          <p14:tracePt t="2078" x="1239838" y="4495800"/>
          <p14:tracePt t="2079" x="1258888" y="4514850"/>
          <p14:tracePt t="2080" x="1266825" y="4514850"/>
          <p14:tracePt t="2081" x="1293813" y="4532313"/>
          <p14:tracePt t="2082" x="1312863" y="4541838"/>
          <p14:tracePt t="2083" x="1330325" y="4551363"/>
          <p14:tracePt t="2084" x="1349375" y="4559300"/>
          <p14:tracePt t="2085" x="1366838" y="4568825"/>
          <p14:tracePt t="2086" x="1385888" y="4578350"/>
          <p14:tracePt t="2087" x="1395413" y="4587875"/>
          <p14:tracePt t="2088" x="1422400" y="4595813"/>
          <p14:tracePt t="2089" x="1439863" y="4605338"/>
          <p14:tracePt t="2090" x="1458913" y="4614863"/>
          <p14:tracePt t="2091" x="1476375" y="4624388"/>
          <p14:tracePt t="2092" x="1495425" y="4632325"/>
          <p14:tracePt t="2093" x="1512888" y="4641850"/>
          <p14:tracePt t="2094" x="1531938" y="4651375"/>
          <p14:tracePt t="2095" x="1558925" y="4660900"/>
          <p14:tracePt t="2096" x="1576388" y="4668838"/>
          <p14:tracePt t="2097" x="1595438" y="4678363"/>
          <p14:tracePt t="2098" x="1612900" y="4687888"/>
          <p14:tracePt t="2099" x="1631950" y="4697413"/>
          <p14:tracePt t="2101" x="1649413" y="4705350"/>
          <p14:tracePt t="2102" x="1677988" y="4714875"/>
          <p14:tracePt t="2102" x="1685925" y="4724400"/>
          <p14:tracePt t="2103" x="1704975" y="4732338"/>
          <p14:tracePt t="2104" x="1731963" y="4741863"/>
          <p14:tracePt t="2105" x="1751013" y="4760913"/>
          <p14:tracePt t="2106" x="1787525" y="4778375"/>
          <p14:tracePt t="2107" x="1804988" y="4787900"/>
          <p14:tracePt t="2108" x="1824038" y="4797425"/>
          <p14:tracePt t="2109" x="1851025" y="4805363"/>
          <p14:tracePt t="2110" x="1878013" y="4814888"/>
          <p14:tracePt t="2112" x="1895475" y="4833938"/>
          <p14:tracePt t="2113" x="1931988" y="4841875"/>
          <p14:tracePt t="2114" x="1960563" y="4851400"/>
          <p14:tracePt t="2117" x="1987550" y="4860925"/>
          <p14:tracePt t="2119" x="2024063" y="4870450"/>
          <p14:tracePt t="2119" x="2041525" y="4878388"/>
          <p14:tracePt t="2121" x="2060575" y="4887913"/>
          <p14:tracePt t="2122" x="2078038" y="4897438"/>
          <p14:tracePt t="2124" x="2106613" y="4906963"/>
          <p14:tracePt t="2126" x="2133600" y="4933950"/>
          <p14:tracePt t="2128" x="2170113" y="4943475"/>
          <p14:tracePt t="2129" x="2197100" y="4960938"/>
          <p14:tracePt t="2130" x="2224088" y="4970463"/>
          <p14:tracePt t="2132" x="2260600" y="4979988"/>
          <p14:tracePt t="2134" x="2287588" y="4987925"/>
          <p14:tracePt t="2135" x="2316163" y="4997450"/>
          <p14:tracePt t="2136" x="2352675" y="5024438"/>
          <p14:tracePt t="2136" x="2379663" y="5033963"/>
          <p14:tracePt t="2137" x="2406650" y="5043488"/>
          <p14:tracePt t="2138" x="2433638" y="5053013"/>
          <p14:tracePt t="2139" x="2470150" y="5070475"/>
          <p14:tracePt t="2140" x="2498725" y="5080000"/>
          <p14:tracePt t="2141" x="2525713" y="5089525"/>
          <p14:tracePt t="2142" x="2562225" y="5106988"/>
          <p14:tracePt t="2144" x="2589213" y="5116513"/>
          <p14:tracePt t="2145" x="2616200" y="5126038"/>
          <p14:tracePt t="2146" x="2652713" y="5133975"/>
          <p14:tracePt t="2147" x="2679700" y="5143500"/>
          <p14:tracePt t="2148" x="2708275" y="5153025"/>
          <p14:tracePt t="2150" x="2735263" y="5160963"/>
          <p14:tracePt t="2152" x="2771775" y="5170488"/>
          <p14:tracePt t="2153" x="2798763" y="5180013"/>
          <p14:tracePt t="2154" x="2825750" y="5189538"/>
          <p14:tracePt t="2155" x="2862263" y="5207000"/>
          <p14:tracePt t="2156" x="2889250" y="5216525"/>
          <p14:tracePt t="2157" x="2917825" y="5226050"/>
          <p14:tracePt t="2158" x="2954338" y="5233988"/>
          <p14:tracePt t="2159" x="2981325" y="5243513"/>
          <p14:tracePt t="2160" x="3008313" y="5253038"/>
          <p14:tracePt t="2161" x="3035300" y="5262563"/>
          <p14:tracePt t="2162" x="3071813" y="5270500"/>
          <p14:tracePt t="2163" x="3100388" y="5280025"/>
          <p14:tracePt t="2164" x="3127375" y="5289550"/>
          <p14:tracePt t="2165" x="3136900" y="5299075"/>
          <p14:tracePt t="2167" x="3181350" y="5307013"/>
          <p14:tracePt t="2169" x="3200400" y="5316538"/>
          <p14:tracePt t="2170" x="3227388" y="5316538"/>
          <p14:tracePt t="2170" x="3244850" y="5326063"/>
          <p14:tracePt t="2171" x="3281363" y="5335588"/>
          <p14:tracePt t="2172" x="3309938" y="5353050"/>
          <p14:tracePt t="2174" x="3336925" y="5362575"/>
          <p14:tracePt t="2175" x="3354388" y="5362575"/>
          <p14:tracePt t="2176" x="3373438" y="5372100"/>
          <p14:tracePt t="2177" x="3390900" y="5372100"/>
          <p14:tracePt t="2178" x="3419475" y="5380038"/>
          <p14:tracePt t="2180" x="3455988" y="5399088"/>
          <p14:tracePt t="2182" x="3482975" y="5408613"/>
          <p14:tracePt t="2185" x="3509963" y="5416550"/>
          <p14:tracePt t="2186" x="3563938" y="5435600"/>
          <p14:tracePt t="2187" x="3582988" y="5435600"/>
          <p14:tracePt t="2188" x="3600450" y="5445125"/>
          <p14:tracePt t="2190" x="3629025" y="5453063"/>
          <p14:tracePt t="2192" x="3656013" y="5472113"/>
          <p14:tracePt t="2193" x="3692525" y="5481638"/>
          <p14:tracePt t="2195" x="3702050" y="5481638"/>
          <p14:tracePt t="2195" x="3719513" y="5481638"/>
          <p14:tracePt t="2196" x="3738563" y="5499100"/>
          <p14:tracePt t="2197" x="3775075" y="5508625"/>
          <p14:tracePt t="2198" x="3792538" y="5508625"/>
          <p14:tracePt t="2200" x="3810000" y="5518150"/>
          <p14:tracePt t="2201" x="3829050" y="5526088"/>
          <p14:tracePt t="2202" x="3856038" y="5526088"/>
          <p14:tracePt t="2203" x="3865563" y="5535613"/>
          <p14:tracePt t="2203" x="3883025" y="5535613"/>
          <p14:tracePt t="2204" x="3902075" y="5545138"/>
          <p14:tracePt t="2205" x="3929063" y="5545138"/>
          <p14:tracePt t="2206" x="3948113" y="5545138"/>
          <p14:tracePt t="2207" x="3965575" y="5554663"/>
          <p14:tracePt t="2208" x="3984625" y="5554663"/>
          <p14:tracePt t="2209" x="4002088" y="5562600"/>
          <p14:tracePt t="2210" x="4021138" y="5562600"/>
          <p14:tracePt t="2211" x="4038600" y="5572125"/>
          <p14:tracePt t="2212" x="4057650" y="5572125"/>
          <p14:tracePt t="2213" x="4075113" y="5581650"/>
          <p14:tracePt t="2214" x="4094163" y="5581650"/>
          <p14:tracePt t="2215" x="4111625" y="5589588"/>
          <p14:tracePt t="2217" x="4148138" y="5589588"/>
          <p14:tracePt t="2219" x="4165600" y="5599113"/>
          <p14:tracePt t="2219" x="4184650" y="5599113"/>
          <p14:tracePt t="2220" x="4184650" y="5608638"/>
          <p14:tracePt t="2221" x="4202113" y="5608638"/>
          <p14:tracePt t="2222" x="4221163" y="5608638"/>
          <p14:tracePt t="2223" x="4238625" y="5618163"/>
          <p14:tracePt t="2224" x="4267200" y="5618163"/>
          <p14:tracePt t="2226" x="4284663" y="5626100"/>
          <p14:tracePt t="2227" x="4303713" y="5626100"/>
          <p14:tracePt t="2228" x="4321175" y="5635625"/>
          <p14:tracePt t="2229" x="4340225" y="5635625"/>
          <p14:tracePt t="2230" x="4348163" y="5635625"/>
          <p14:tracePt t="2231" x="4376738" y="5635625"/>
          <p14:tracePt t="2232" x="4384675" y="5635625"/>
          <p14:tracePt t="2234" x="4403725" y="5635625"/>
          <p14:tracePt t="2235" x="4421188" y="5645150"/>
          <p14:tracePt t="2236" x="4448175" y="5645150"/>
          <p14:tracePt t="2238" x="4476750" y="5645150"/>
          <p14:tracePt t="2239" x="4494213" y="5645150"/>
          <p14:tracePt t="2240" x="4513263" y="5645150"/>
          <p14:tracePt t="2241" x="4530725" y="5645150"/>
          <p14:tracePt t="2242" x="4540250" y="5645150"/>
          <p14:tracePt t="2243" x="4557713" y="5645150"/>
          <p14:tracePt t="2244" x="4576763" y="5645150"/>
          <p14:tracePt t="2246" x="4603750" y="5645150"/>
          <p14:tracePt t="2247" x="4622800" y="5645150"/>
          <p14:tracePt t="2248" x="4630738" y="5645150"/>
          <p14:tracePt t="2249" x="4649788" y="5645150"/>
          <p14:tracePt t="2251" x="4667250" y="5645150"/>
          <p14:tracePt t="2252" x="4686300" y="5645150"/>
          <p14:tracePt t="2253" x="4695825" y="5645150"/>
          <p14:tracePt t="2253" x="4703763" y="5645150"/>
          <p14:tracePt t="2254" x="4713288" y="5645150"/>
          <p14:tracePt t="2255" x="4730750" y="5645150"/>
          <p14:tracePt t="2256" x="4749800" y="5645150"/>
          <p14:tracePt t="2257" x="4767263" y="5645150"/>
          <p14:tracePt t="2258" x="4776788" y="5645150"/>
          <p14:tracePt t="2259" x="4795838" y="5645150"/>
          <p14:tracePt t="2260" x="4803775" y="5645150"/>
          <p14:tracePt t="2261" x="4813300" y="5645150"/>
          <p14:tracePt t="2262" x="4832350" y="5645150"/>
          <p14:tracePt t="2263" x="4849813" y="5645150"/>
          <p14:tracePt t="2265" x="4876800" y="5645150"/>
          <p14:tracePt t="2267" x="4905375" y="5645150"/>
          <p14:tracePt t="2268" x="4913313" y="5645150"/>
          <p14:tracePt t="2269" x="4932363" y="5645150"/>
          <p14:tracePt t="2271" x="4949825" y="5645150"/>
          <p14:tracePt t="2272" x="4959350" y="5645150"/>
          <p14:tracePt t="2273" x="4978400" y="5645150"/>
          <p14:tracePt t="2274" x="4986338" y="5645150"/>
          <p14:tracePt t="2275" x="5005388" y="5645150"/>
          <p14:tracePt t="2277" x="5022850" y="5645150"/>
          <p14:tracePt t="2278" x="5032375" y="5645150"/>
          <p14:tracePt t="2279" x="5041900" y="5645150"/>
          <p14:tracePt t="2280" x="5059363" y="5645150"/>
          <p14:tracePt t="2281" x="5068888" y="5645150"/>
          <p14:tracePt t="2282" x="5078413" y="5645150"/>
          <p14:tracePt t="2283" x="5086350" y="5645150"/>
          <p14:tracePt t="2285" x="5105400" y="5645150"/>
          <p14:tracePt t="2286" x="5122863" y="5645150"/>
          <p14:tracePt t="2287" x="5132388" y="5645150"/>
          <p14:tracePt t="2288" x="5151438" y="5645150"/>
          <p14:tracePt t="2289" x="5159375" y="5645150"/>
          <p14:tracePt t="2290" x="5168900" y="5645150"/>
          <p14:tracePt t="2292" x="5187950" y="5645150"/>
          <p14:tracePt t="2293" x="5195888" y="5645150"/>
          <p14:tracePt t="2294" x="5214938" y="5645150"/>
          <p14:tracePt t="2296" x="5232400" y="5645150"/>
          <p14:tracePt t="2297" x="5241925" y="5645150"/>
          <p14:tracePt t="2298" x="5251450" y="5645150"/>
          <p14:tracePt t="2299" x="5260975" y="5645150"/>
          <p14:tracePt t="2301" x="5268913" y="5645150"/>
          <p14:tracePt t="2302" x="5278438" y="5635625"/>
          <p14:tracePt t="2302" x="5287963" y="5635625"/>
          <p14:tracePt t="2303" x="5297488" y="5635625"/>
          <p14:tracePt t="2304" x="5314950" y="5635625"/>
          <p14:tracePt t="2306" x="5334000" y="5626100"/>
          <p14:tracePt t="2307" x="5341938" y="5626100"/>
          <p14:tracePt t="2308" x="5351463" y="5626100"/>
          <p14:tracePt t="2309" x="5360988" y="5626100"/>
          <p14:tracePt t="2310" x="5368925" y="5618163"/>
          <p14:tracePt t="2311" x="5378450" y="5618163"/>
          <p14:tracePt t="2312" x="5397500" y="5618163"/>
          <p14:tracePt t="2313" x="5405438" y="5608638"/>
          <p14:tracePt t="2315" x="5414963" y="5608638"/>
          <p14:tracePt t="2317" x="5434013" y="5608638"/>
          <p14:tracePt t="2319" x="5451475" y="5599113"/>
          <p14:tracePt t="2320" x="5470525" y="5599113"/>
          <p14:tracePt t="2322" x="5487988" y="5589588"/>
          <p14:tracePt t="2323" x="5497513" y="5589588"/>
          <p14:tracePt t="2324" x="5507038" y="5589588"/>
          <p14:tracePt t="2326" x="5514975" y="5589588"/>
          <p14:tracePt t="2327" x="5534025" y="5581650"/>
          <p14:tracePt t="2329" x="5551488" y="5581650"/>
          <p14:tracePt t="2331" x="5570538" y="5572125"/>
          <p14:tracePt t="2333" x="5580063" y="5572125"/>
          <p14:tracePt t="2334" x="5588000" y="5572125"/>
          <p14:tracePt t="2336" x="5607050" y="5572125"/>
          <p14:tracePt t="2336" x="5607050" y="5562600"/>
          <p14:tracePt t="2337" x="5624513" y="5562600"/>
          <p14:tracePt t="2339" x="5643563" y="5562600"/>
          <p14:tracePt t="2340" x="5653088" y="5562600"/>
          <p14:tracePt t="2341" x="5653088" y="5554663"/>
          <p14:tracePt t="2342" x="5670550" y="5554663"/>
          <p14:tracePt t="2344" x="5688013" y="5554663"/>
          <p14:tracePt t="2346" x="5707063" y="5545138"/>
          <p14:tracePt t="2347" x="5716588" y="5545138"/>
          <p14:tracePt t="2348" x="5724525" y="5545138"/>
          <p14:tracePt t="2349" x="5734050" y="5545138"/>
          <p14:tracePt t="2351" x="5753100" y="5545138"/>
          <p14:tracePt t="2352" x="5770563" y="5535613"/>
          <p14:tracePt t="2354" x="5789613" y="5535613"/>
          <p14:tracePt t="2356" x="5807075" y="5526088"/>
          <p14:tracePt t="2357" x="5816600" y="5526088"/>
          <p14:tracePt t="2358" x="5834063" y="5526088"/>
          <p14:tracePt t="2360" x="5862638" y="5518150"/>
          <p14:tracePt t="2362" x="5880100" y="5518150"/>
          <p14:tracePt t="2363" x="5889625" y="5508625"/>
          <p14:tracePt t="2364" x="5899150" y="5508625"/>
          <p14:tracePt t="2365" x="5916613" y="5508625"/>
          <p14:tracePt t="2367" x="5935663" y="5499100"/>
          <p14:tracePt t="2369" x="5953125" y="5499100"/>
          <p14:tracePt t="2370" x="5962650" y="5499100"/>
          <p14:tracePt t="2371" x="5980113" y="5489575"/>
          <p14:tracePt t="2373" x="5999163" y="5489575"/>
          <p14:tracePt t="2374" x="6007100" y="5489575"/>
          <p14:tracePt t="2375" x="6026150" y="5489575"/>
          <p14:tracePt t="2377" x="6053138" y="5472113"/>
          <p14:tracePt t="2378" x="6062663" y="5472113"/>
          <p14:tracePt t="2380" x="6089650" y="5462588"/>
          <p14:tracePt t="2381" x="6099175" y="5462588"/>
          <p14:tracePt t="2384" x="6116638" y="5462588"/>
          <p14:tracePt t="2385" x="6126163" y="5462588"/>
          <p14:tracePt t="2386" x="6145213" y="5462588"/>
          <p14:tracePt t="2386" x="6153150" y="5453063"/>
          <p14:tracePt t="2387" x="6172200" y="5453063"/>
          <p14:tracePt t="2388" x="6181725" y="5453063"/>
          <p14:tracePt t="2389" x="6189663" y="5445125"/>
          <p14:tracePt t="2390" x="6199188" y="5445125"/>
          <p14:tracePt t="2391" x="6218238" y="5435600"/>
          <p14:tracePt t="2392" x="6226175" y="5435600"/>
          <p14:tracePt t="2393" x="6245225" y="5435600"/>
          <p14:tracePt t="2394" x="6262688" y="5426075"/>
          <p14:tracePt t="2395" x="6272213" y="5426075"/>
          <p14:tracePt t="2396" x="6291263" y="5416550"/>
          <p14:tracePt t="2397" x="6308725" y="5416550"/>
          <p14:tracePt t="2398" x="6318250" y="5416550"/>
          <p14:tracePt t="2399" x="6335713" y="5416550"/>
          <p14:tracePt t="2402" x="6372225" y="5408613"/>
          <p14:tracePt t="2402" x="6391275" y="5399088"/>
          <p14:tracePt t="2403" x="6408738" y="5399088"/>
          <p14:tracePt t="2405" x="6435725" y="5389563"/>
          <p14:tracePt t="2406" x="6464300" y="5389563"/>
          <p14:tracePt t="2407" x="6481763" y="5380038"/>
          <p14:tracePt t="2408" x="6500813" y="5380038"/>
          <p14:tracePt t="2410" x="6527800" y="5362575"/>
          <p14:tracePt t="2411" x="6545263" y="5362575"/>
          <p14:tracePt t="2412" x="6564313" y="5362575"/>
          <p14:tracePt t="2413" x="6581775" y="5353050"/>
          <p14:tracePt t="2414" x="6600825" y="5353050"/>
          <p14:tracePt t="2415" x="6618288" y="5343525"/>
          <p14:tracePt t="2417" x="6637338" y="5343525"/>
          <p14:tracePt t="2418" x="6664325" y="5335588"/>
          <p14:tracePt t="2419" x="6673850" y="5335588"/>
          <p14:tracePt t="2419" x="6700838" y="5335588"/>
          <p14:tracePt t="2420" x="6718300" y="5326063"/>
          <p14:tracePt t="2421" x="6737350" y="5326063"/>
          <p14:tracePt t="2422" x="6754813" y="5326063"/>
          <p14:tracePt t="2423" x="6773863" y="5316538"/>
          <p14:tracePt t="2424" x="6791325" y="5316538"/>
          <p14:tracePt t="2425" x="6819900" y="5316538"/>
          <p14:tracePt t="2426" x="6837363" y="5307013"/>
          <p14:tracePt t="2427" x="6856413" y="5307013"/>
          <p14:tracePt t="2428" x="6892925" y="5299075"/>
          <p14:tracePt t="2430" x="6900863" y="5299075"/>
          <p14:tracePt t="2432" x="6937375" y="5289550"/>
          <p14:tracePt t="2434" x="6956425" y="5289550"/>
          <p14:tracePt t="2435" x="6973888" y="5280025"/>
          <p14:tracePt t="2436" x="7000875" y="5280025"/>
          <p14:tracePt t="2437" x="7019925" y="5280025"/>
          <p14:tracePt t="2438" x="7037388" y="5280025"/>
          <p14:tracePt t="2439" x="7056438" y="5270500"/>
          <p14:tracePt t="2440" x="7073900" y="5270500"/>
          <p14:tracePt t="2441" x="7092950" y="5270500"/>
          <p14:tracePt t="2443" x="7119938" y="5262563"/>
          <p14:tracePt t="2444" x="7138988" y="5253038"/>
          <p14:tracePt t="2445" x="7156450" y="5253038"/>
          <p14:tracePt t="2446" x="7175500" y="5243513"/>
          <p14:tracePt t="2447" x="7202488" y="5243513"/>
          <p14:tracePt t="2448" x="7219950" y="5233988"/>
          <p14:tracePt t="2449" x="7239000" y="5233988"/>
          <p14:tracePt t="2451" x="7265988" y="5226050"/>
          <p14:tracePt t="2452" x="7302500" y="5216525"/>
          <p14:tracePt t="2453" x="7319963" y="5216525"/>
          <p14:tracePt t="2454" x="7339013" y="5207000"/>
          <p14:tracePt t="2455" x="7366000" y="5197475"/>
          <p14:tracePt t="2456" x="7385050" y="5197475"/>
          <p14:tracePt t="2457" x="7402513" y="5197475"/>
          <p14:tracePt t="2458" x="7421563" y="5189538"/>
          <p14:tracePt t="2460" x="7448550" y="5189538"/>
          <p14:tracePt t="2461" x="7466013" y="5189538"/>
          <p14:tracePt t="2462" x="7485063" y="5170488"/>
          <p14:tracePt t="2463" x="7512050" y="5160963"/>
          <p14:tracePt t="2464" x="7531100" y="5160963"/>
          <p14:tracePt t="2467" x="7567613" y="5143500"/>
          <p14:tracePt t="2468" x="7602538" y="5143500"/>
          <p14:tracePt t="2469" x="7621588" y="5133975"/>
          <p14:tracePt t="2471" x="7639050" y="5126038"/>
          <p14:tracePt t="2472" x="7658100" y="5126038"/>
          <p14:tracePt t="2473" x="7675563" y="5116513"/>
          <p14:tracePt t="2474" x="7694613" y="5116513"/>
          <p14:tracePt t="2475" x="7712075" y="5106988"/>
          <p14:tracePt t="2476" x="7731125" y="5097463"/>
          <p14:tracePt t="2477" x="7748588" y="5097463"/>
          <p14:tracePt t="2478" x="7767638" y="5089525"/>
          <p14:tracePt t="2479" x="7785100" y="5089525"/>
          <p14:tracePt t="2480" x="7804150" y="5089525"/>
          <p14:tracePt t="2481" x="7821613" y="5080000"/>
          <p14:tracePt t="2482" x="7831138" y="5080000"/>
          <p14:tracePt t="2484" x="7850188" y="5070475"/>
          <p14:tracePt t="2484" x="7867650" y="5060950"/>
          <p14:tracePt t="2485" x="7877175" y="5060950"/>
          <p14:tracePt t="2487" x="7904163" y="5053013"/>
          <p14:tracePt t="2488" x="7931150" y="5043488"/>
          <p14:tracePt t="2490" x="7950200" y="5043488"/>
          <p14:tracePt t="2491" x="7958138" y="5033963"/>
          <p14:tracePt t="2492" x="7977188" y="5033963"/>
          <p14:tracePt t="2494" x="7986713" y="5033963"/>
          <p14:tracePt t="2495" x="8004175" y="5024438"/>
          <p14:tracePt t="2496" x="8013700" y="5024438"/>
          <p14:tracePt t="2497" x="8031163" y="5016500"/>
          <p14:tracePt t="2498" x="8040688" y="5016500"/>
          <p14:tracePt t="2499" x="8059738" y="5006975"/>
          <p14:tracePt t="2502" x="8077200" y="4997450"/>
          <p14:tracePt t="2502" x="8096250" y="4987925"/>
          <p14:tracePt t="2503" x="8104188" y="4987925"/>
          <p14:tracePt t="2504" x="8104188" y="4979988"/>
          <p14:tracePt t="2505" x="8113713" y="4979988"/>
          <p14:tracePt t="2506" x="8132763" y="4970463"/>
          <p14:tracePt t="2508" x="8150225" y="4960938"/>
          <p14:tracePt t="2509" x="8159750" y="4951413"/>
          <p14:tracePt t="2510" x="8169275" y="4943475"/>
          <p14:tracePt t="2511" x="8177213" y="4943475"/>
          <p14:tracePt t="2512" x="8186738" y="4933950"/>
          <p14:tracePt t="2513" x="8196263" y="4933950"/>
          <p14:tracePt t="2514" x="8204200" y="4924425"/>
          <p14:tracePt t="2517" x="8223250" y="4914900"/>
          <p14:tracePt t="2519" x="8232775" y="4906963"/>
          <p14:tracePt t="2519" x="8240713" y="4906963"/>
          <p14:tracePt t="2521" x="8259763" y="4906963"/>
          <p14:tracePt t="2523" x="8269288" y="4897438"/>
          <p14:tracePt t="2524" x="8277225" y="4897438"/>
          <p14:tracePt t="2525" x="8286750" y="4897438"/>
          <p14:tracePt t="2526" x="8286750" y="4887913"/>
          <p14:tracePt t="2528" x="8296275" y="4878388"/>
          <p14:tracePt t="2530" x="8305800" y="4878388"/>
          <p14:tracePt t="2531" x="8305800" y="4870450"/>
          <p14:tracePt t="2534" x="8313738" y="4870450"/>
          <p14:tracePt t="2535" x="8323263" y="4860925"/>
          <p14:tracePt t="2537" x="8332788" y="4851400"/>
          <p14:tracePt t="2541" x="8342313" y="4851400"/>
          <p14:tracePt t="2544" x="8342313" y="4841875"/>
          <p14:tracePt t="2548" x="8350250" y="4833938"/>
          <p14:tracePt t="2553" x="8359775" y="4824413"/>
          <p14:tracePt t="2557" x="8369300" y="4824413"/>
          <p14:tracePt t="2559" x="8369300" y="4814888"/>
          <p14:tracePt t="2561" x="8378825" y="4814888"/>
          <p14:tracePt t="2562" x="8378825" y="4805363"/>
          <p14:tracePt t="2567" x="8386763" y="4797425"/>
          <p14:tracePt t="2571" x="8396288" y="4797425"/>
          <p14:tracePt t="2573" x="8396288" y="4787900"/>
          <p14:tracePt t="2578" x="8396288" y="4778375"/>
          <p14:tracePt t="2581" x="8405813" y="4778375"/>
          <p14:tracePt t="2585" x="8405813" y="4768850"/>
          <p14:tracePt t="2593" x="8415338" y="4760913"/>
          <p14:tracePt t="2645" x="8415338" y="4751388"/>
          <p14:tracePt t="2649" x="8432800" y="4741863"/>
          <p14:tracePt t="2651" x="8442325" y="4741863"/>
          <p14:tracePt t="2654" x="8451850" y="4741863"/>
          <p14:tracePt t="2658" x="8478838" y="4714875"/>
          <p14:tracePt t="2660" x="8488363" y="4714875"/>
          <p14:tracePt t="2662" x="8505825" y="4705350"/>
          <p14:tracePt t="2663" x="8523288" y="4697413"/>
          <p14:tracePt t="2666" x="8542338" y="4687888"/>
          <p14:tracePt t="2671" x="8588375" y="4660900"/>
          <p14:tracePt t="2674" x="8615363" y="4651375"/>
          <p14:tracePt t="2676" x="8624888" y="4641850"/>
          <p14:tracePt t="2678" x="8642350" y="4632325"/>
          <p14:tracePt t="2680" x="8669338" y="4614863"/>
          <p14:tracePt t="2681" x="8688388" y="4605338"/>
          <p14:tracePt t="2683" x="8697913" y="4595813"/>
          <p14:tracePt t="2687" x="8724900" y="4578350"/>
          <p14:tracePt t="2688" x="8742363" y="4568825"/>
          <p14:tracePt t="2689" x="8751888" y="4559300"/>
          <p14:tracePt t="2691" x="8778875" y="4551363"/>
          <p14:tracePt t="2691" x="8788400" y="4541838"/>
          <p14:tracePt t="2692" x="8797925" y="4532313"/>
          <p14:tracePt t="2693" x="8807450" y="4522788"/>
          <p14:tracePt t="2694" x="8815388" y="4514850"/>
          <p14:tracePt t="2696" x="8842375" y="4495800"/>
          <p14:tracePt t="2698" x="8851900" y="4486275"/>
          <p14:tracePt t="2699" x="8861425" y="4486275"/>
          <p14:tracePt t="2701" x="8878888" y="4478338"/>
          <p14:tracePt t="2702" x="8888413" y="4468813"/>
          <p14:tracePt t="2703" x="8907463" y="4459288"/>
          <p14:tracePt t="2705" x="8915400" y="4449763"/>
          <p14:tracePt t="2706" x="8924925" y="4441825"/>
          <p14:tracePt t="2708" x="8951913" y="4422775"/>
          <p14:tracePt t="2710" x="8961438" y="4413250"/>
          <p14:tracePt t="2712" x="8970963" y="4405313"/>
          <p14:tracePt t="2713" x="8980488" y="4395788"/>
          <p14:tracePt t="2714" x="8988425" y="4395788"/>
          <p14:tracePt t="2717" x="9007475" y="4386263"/>
          <p14:tracePt t="2719" x="9017000" y="4376738"/>
          <p14:tracePt t="2722" x="9024938" y="4376738"/>
          <p14:tracePt t="2723" x="9034463" y="4368800"/>
          <p14:tracePt t="2725" x="9043988" y="4368800"/>
          <p14:tracePt t="2726" x="9053513" y="4359275"/>
          <p14:tracePt t="2728" x="9061450" y="4359275"/>
          <p14:tracePt t="2730" x="9061450" y="4349750"/>
          <p14:tracePt t="2732" x="9070975" y="4349750"/>
          <p14:tracePt t="2734" x="9070975" y="4340225"/>
          <p14:tracePt t="2736" x="9080500" y="4340225"/>
          <p14:tracePt t="2736" x="9090025" y="4340225"/>
          <p14:tracePt t="2738" x="9097963" y="4340225"/>
          <p14:tracePt t="2740" x="9107488" y="4340225"/>
          <p14:tracePt t="2741" x="9107488" y="4332288"/>
          <p14:tracePt t="2742" x="9117013" y="4332288"/>
          <p14:tracePt t="2744" x="9126538" y="4322763"/>
          <p14:tracePt t="2745" x="9134475" y="4322763"/>
          <p14:tracePt t="149470" x="9097963" y="903288"/>
          <p14:tracePt t="149472" x="9043988" y="866775"/>
          <p14:tracePt t="149473" x="9017000" y="839788"/>
          <p14:tracePt t="149474" x="8970963" y="803275"/>
          <p14:tracePt t="149475" x="8924925" y="766763"/>
          <p14:tracePt t="149476" x="8888413" y="730250"/>
          <p14:tracePt t="149477" x="8861425" y="701675"/>
          <p14:tracePt t="149478" x="8807450" y="665163"/>
          <p14:tracePt t="149479" x="8761413" y="628650"/>
          <p14:tracePt t="149480" x="8734425" y="601663"/>
          <p14:tracePt t="149481" x="8697913" y="565150"/>
          <p14:tracePt t="149483" x="8669338" y="538163"/>
          <p14:tracePt t="149484" x="8569325" y="465138"/>
          <p14:tracePt t="149487" x="8542338" y="428625"/>
          <p14:tracePt t="149487" x="8496300" y="392113"/>
          <p14:tracePt t="149489" x="8459788" y="374650"/>
          <p14:tracePt t="149491" x="8415338" y="338138"/>
          <p14:tracePt t="149491" x="8386763" y="309563"/>
          <p14:tracePt t="149493" x="8342313" y="273050"/>
          <p14:tracePt t="149493" x="8305800" y="246063"/>
          <p14:tracePt t="149494" x="8259763" y="209550"/>
          <p14:tracePt t="149495" x="8232775" y="173038"/>
          <p14:tracePt t="149496" x="8196263" y="146050"/>
          <p14:tracePt t="149498" x="8132763" y="90488"/>
          <p14:tracePt t="149500" x="8086725" y="53975"/>
          <p14:tracePt t="149501" x="8059738" y="269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Fund Transfer (Cont.)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692458" y="1102497"/>
            <a:ext cx="7812350" cy="5367972"/>
          </a:xfrm>
        </p:spPr>
        <p:txBody>
          <a:bodyPr/>
          <a:lstStyle/>
          <a:p>
            <a:r>
              <a:rPr lang="en-US" altLang="en-US" b="1" dirty="0">
                <a:solidFill>
                  <a:srgbClr val="000099"/>
                </a:solidFill>
              </a:rPr>
              <a:t>Isolation requirement</a:t>
            </a:r>
            <a:r>
              <a:rPr lang="en-US" altLang="en-US" dirty="0"/>
              <a:t> — if between steps 3 and 6, another transaction T2 is allowed to access the partially updated database, it will see an inconsistent database (the sum  </a:t>
            </a:r>
            <a:r>
              <a:rPr lang="en-US" altLang="en-US" i="1" dirty="0"/>
              <a:t>A + B</a:t>
            </a:r>
            <a:r>
              <a:rPr lang="en-US" altLang="en-US" dirty="0"/>
              <a:t> will be less than it should be).</a:t>
            </a:r>
          </a:p>
          <a:p>
            <a:pPr marL="0" indent="0">
              <a:buNone/>
            </a:pP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b="1" dirty="0"/>
              <a:t>T1                                        T2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en-US" sz="1600" dirty="0"/>
              <a:t>1.	</a:t>
            </a:r>
            <a:r>
              <a:rPr lang="en-US" altLang="en-US" sz="1600" b="1" dirty="0"/>
              <a:t>read</a:t>
            </a:r>
            <a:r>
              <a:rPr lang="en-US" altLang="en-US" sz="1600" dirty="0"/>
              <a:t>(</a:t>
            </a:r>
            <a:r>
              <a:rPr lang="en-US" altLang="en-US" sz="1600" i="1" dirty="0"/>
              <a:t>A</a:t>
            </a:r>
            <a:r>
              <a:rPr lang="en-US" altLang="en-US" sz="1600" dirty="0"/>
              <a:t>)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en-US" sz="1600" dirty="0"/>
              <a:t>2.	</a:t>
            </a:r>
            <a:r>
              <a:rPr lang="en-US" altLang="en-US" sz="1600" i="1" dirty="0"/>
              <a:t>A</a:t>
            </a:r>
            <a:r>
              <a:rPr lang="en-US" altLang="en-US" sz="1600" dirty="0"/>
              <a:t> := </a:t>
            </a:r>
            <a:r>
              <a:rPr lang="en-US" altLang="en-US" sz="1600" i="1" dirty="0"/>
              <a:t>A – </a:t>
            </a:r>
            <a:r>
              <a:rPr lang="en-US" altLang="en-US" sz="1600" dirty="0"/>
              <a:t>50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en-US" sz="1600" dirty="0"/>
              <a:t>3.	</a:t>
            </a:r>
            <a:r>
              <a:rPr lang="en-US" altLang="en-US" sz="1600" b="1" dirty="0"/>
              <a:t>write</a:t>
            </a:r>
            <a:r>
              <a:rPr lang="en-US" altLang="en-US" sz="1600" dirty="0"/>
              <a:t>(</a:t>
            </a:r>
            <a:r>
              <a:rPr lang="en-US" altLang="en-US" sz="1600" i="1" dirty="0"/>
              <a:t>A</a:t>
            </a:r>
            <a:r>
              <a:rPr lang="en-US" altLang="en-US" sz="1600" dirty="0"/>
              <a:t>)</a:t>
            </a:r>
            <a:br>
              <a:rPr lang="en-US" altLang="en-US" sz="1600" dirty="0"/>
            </a:br>
            <a:r>
              <a:rPr lang="en-US" altLang="en-US" sz="1600" dirty="0"/>
              <a:t>                                      read(A), read(B), print(A+B)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en-US" sz="1600" dirty="0"/>
              <a:t>4.	</a:t>
            </a:r>
            <a:r>
              <a:rPr lang="en-US" altLang="en-US" sz="1600" b="1" dirty="0"/>
              <a:t>read</a:t>
            </a:r>
            <a:r>
              <a:rPr lang="en-US" altLang="en-US" sz="1600" dirty="0"/>
              <a:t>(</a:t>
            </a:r>
            <a:r>
              <a:rPr lang="en-US" altLang="en-US" sz="1600" i="1" dirty="0"/>
              <a:t>B</a:t>
            </a:r>
            <a:r>
              <a:rPr lang="en-US" altLang="en-US" sz="1600" dirty="0"/>
              <a:t>)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en-US" sz="1600" dirty="0"/>
              <a:t>5.	</a:t>
            </a:r>
            <a:r>
              <a:rPr lang="en-US" altLang="en-US" sz="1600" i="1" dirty="0"/>
              <a:t>B</a:t>
            </a:r>
            <a:r>
              <a:rPr lang="en-US" altLang="en-US" sz="1600" dirty="0"/>
              <a:t> := </a:t>
            </a:r>
            <a:r>
              <a:rPr lang="en-US" altLang="en-US" sz="1600" i="1" dirty="0"/>
              <a:t>B + </a:t>
            </a:r>
            <a:r>
              <a:rPr lang="en-US" altLang="en-US" sz="1600" dirty="0"/>
              <a:t>50</a:t>
            </a:r>
          </a:p>
          <a:p>
            <a:pPr lvl="1">
              <a:lnSpc>
                <a:spcPct val="90000"/>
              </a:lnSpc>
              <a:buFont typeface="Monotype Sorts" charset="2"/>
              <a:buNone/>
            </a:pPr>
            <a:r>
              <a:rPr lang="en-US" altLang="en-US" sz="1600" dirty="0"/>
              <a:t>6.	</a:t>
            </a:r>
            <a:r>
              <a:rPr lang="en-US" altLang="en-US" sz="1600" b="1" dirty="0"/>
              <a:t>write</a:t>
            </a:r>
            <a:r>
              <a:rPr lang="en-US" altLang="en-US" sz="1600" dirty="0"/>
              <a:t>(</a:t>
            </a:r>
            <a:r>
              <a:rPr lang="en-US" altLang="en-US" sz="1600" i="1" dirty="0"/>
              <a:t>B</a:t>
            </a: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Isolation can be ensured trivially by running transactions </a:t>
            </a:r>
            <a:r>
              <a:rPr lang="en-US" altLang="en-US" b="1" dirty="0">
                <a:solidFill>
                  <a:srgbClr val="000099"/>
                </a:solidFill>
              </a:rPr>
              <a:t>serially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 That is, one after the other.   </a:t>
            </a:r>
          </a:p>
          <a:p>
            <a:r>
              <a:rPr lang="en-US" altLang="en-US" dirty="0"/>
              <a:t>However, executing multiple transactions concurrently has significant benefits, as we will see later. </a:t>
            </a: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6C34E308-42EB-4C6B-A0FC-2A1C57A2D1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598"/>
    </mc:Choice>
    <mc:Fallback>
      <p:transition spd="slow" advTm="83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139" x="9525" y="2262188"/>
          <p14:tracePt t="27142" x="17463" y="2270125"/>
          <p14:tracePt t="27144" x="26988" y="2270125"/>
          <p14:tracePt t="27154" x="36513" y="2279650"/>
          <p14:tracePt t="27158" x="46038" y="2279650"/>
          <p14:tracePt t="27160" x="53975" y="2289175"/>
          <p14:tracePt t="27162" x="63500" y="2298700"/>
          <p14:tracePt t="27167" x="73025" y="2306638"/>
          <p14:tracePt t="27172" x="82550" y="2325688"/>
          <p14:tracePt t="27173" x="90488" y="2325688"/>
          <p14:tracePt t="27175" x="100013" y="2325688"/>
          <p14:tracePt t="27177" x="109538" y="2335213"/>
          <p14:tracePt t="27179" x="119063" y="2343150"/>
          <p14:tracePt t="27180" x="127000" y="2352675"/>
          <p14:tracePt t="27182" x="136525" y="2362200"/>
          <p14:tracePt t="27185" x="155575" y="2379663"/>
          <p14:tracePt t="27187" x="163513" y="2379663"/>
          <p14:tracePt t="27187" x="173038" y="2389188"/>
          <p14:tracePt t="27190" x="192088" y="2398713"/>
          <p14:tracePt t="27193" x="209550" y="2416175"/>
          <p14:tracePt t="27193" x="219075" y="2425700"/>
          <p14:tracePt t="27196" x="236538" y="2435225"/>
          <p14:tracePt t="27196" x="236538" y="2444750"/>
          <p14:tracePt t="27199" x="255588" y="2452688"/>
          <p14:tracePt t="27200" x="273050" y="2471738"/>
          <p14:tracePt t="27202" x="282575" y="2471738"/>
          <p14:tracePt t="27202" x="292100" y="2471738"/>
          <p14:tracePt t="27203" x="301625" y="2471738"/>
          <p14:tracePt t="27205" x="301625" y="2481263"/>
          <p14:tracePt t="27205" x="319088" y="2489200"/>
          <p14:tracePt t="27206" x="328613" y="2489200"/>
          <p14:tracePt t="27207" x="336550" y="2498725"/>
          <p14:tracePt t="27208" x="355600" y="2508250"/>
          <p14:tracePt t="27210" x="373063" y="2517775"/>
          <p14:tracePt t="27211" x="392113" y="2525713"/>
          <p14:tracePt t="27212" x="401638" y="2525713"/>
          <p14:tracePt t="27213" x="419100" y="2535238"/>
          <p14:tracePt t="27214" x="428625" y="2544763"/>
          <p14:tracePt t="27217" x="438150" y="2554288"/>
          <p14:tracePt t="27219" x="465138" y="2562225"/>
          <p14:tracePt t="27220" x="482600" y="2571750"/>
          <p14:tracePt t="27221" x="511175" y="2581275"/>
          <p14:tracePt t="27223" x="538163" y="2589213"/>
          <p14:tracePt t="27224" x="547688" y="2598738"/>
          <p14:tracePt t="27225" x="565150" y="2598738"/>
          <p14:tracePt t="27226" x="574675" y="2608263"/>
          <p14:tracePt t="27227" x="584200" y="2608263"/>
          <p14:tracePt t="27228" x="592138" y="2617788"/>
          <p14:tracePt t="27229" x="611188" y="2617788"/>
          <p14:tracePt t="27230" x="620713" y="2617788"/>
          <p14:tracePt t="27231" x="638175" y="2617788"/>
          <p14:tracePt t="27232" x="647700" y="2625725"/>
          <p14:tracePt t="27234" x="655638" y="2625725"/>
          <p14:tracePt t="27235" x="655638" y="2635250"/>
          <p14:tracePt t="27236" x="665163" y="2635250"/>
          <p14:tracePt t="27236" x="684213" y="2644775"/>
          <p14:tracePt t="27237" x="692150" y="2644775"/>
          <p14:tracePt t="27238" x="701675" y="2644775"/>
          <p14:tracePt t="27239" x="711200" y="2654300"/>
          <p14:tracePt t="27240" x="720725" y="2654300"/>
          <p14:tracePt t="27241" x="738188" y="2662238"/>
          <p14:tracePt t="27243" x="747713" y="2662238"/>
          <p14:tracePt t="27245" x="765175" y="2671763"/>
          <p14:tracePt t="27247" x="784225" y="2671763"/>
          <p14:tracePt t="27250" x="811213" y="2681288"/>
          <p14:tracePt t="27252" x="820738" y="2690813"/>
          <p14:tracePt t="27254" x="830263" y="2690813"/>
          <p14:tracePt t="27254" x="838200" y="2690813"/>
          <p14:tracePt t="27256" x="847725" y="2690813"/>
          <p14:tracePt t="27258" x="857250" y="2698750"/>
          <p14:tracePt t="27261" x="866775" y="2698750"/>
          <p14:tracePt t="27263" x="874713" y="2698750"/>
          <p14:tracePt t="27265" x="884238" y="2698750"/>
          <p14:tracePt t="27267" x="893763" y="2698750"/>
          <p14:tracePt t="27270" x="903288" y="2698750"/>
          <p14:tracePt t="27271" x="903288" y="2708275"/>
          <p14:tracePt t="27272" x="911225" y="2708275"/>
          <p14:tracePt t="27281" x="920750" y="2708275"/>
          <p14:tracePt t="27289" x="930275" y="2708275"/>
          <p14:tracePt t="27308" x="939800" y="2708275"/>
          <p14:tracePt t="27321" x="947738" y="2708275"/>
          <p14:tracePt t="27692" x="947738" y="2698750"/>
          <p14:tracePt t="27695" x="947738" y="2690813"/>
          <p14:tracePt t="27698" x="939800" y="2681288"/>
          <p14:tracePt t="27702" x="939800" y="2671763"/>
          <p14:tracePt t="27705" x="930275" y="2662238"/>
          <p14:tracePt t="27709" x="920750" y="2662238"/>
          <p14:tracePt t="27710" x="920750" y="2654300"/>
          <p14:tracePt t="27714" x="920750" y="2644775"/>
          <p14:tracePt t="27720" x="911225" y="2625725"/>
          <p14:tracePt t="27722" x="911225" y="2617788"/>
          <p14:tracePt t="27724" x="903288" y="2617788"/>
          <p14:tracePt t="27727" x="893763" y="2608263"/>
          <p14:tracePt t="27731" x="884238" y="2598738"/>
          <p14:tracePt t="27734" x="874713" y="2589213"/>
          <p14:tracePt t="27737" x="874713" y="2581275"/>
          <p14:tracePt t="27739" x="866775" y="2571750"/>
          <p14:tracePt t="27742" x="866775" y="2562225"/>
          <p14:tracePt t="27743" x="866775" y="2554288"/>
          <p14:tracePt t="27746" x="857250" y="2554288"/>
          <p14:tracePt t="27748" x="847725" y="2554288"/>
          <p14:tracePt t="27751" x="847725" y="2544763"/>
          <p14:tracePt t="27754" x="838200" y="2544763"/>
          <p14:tracePt t="27757" x="838200" y="2535238"/>
          <p14:tracePt t="27759" x="830263" y="2535238"/>
          <p14:tracePt t="27762" x="830263" y="2525713"/>
          <p14:tracePt t="27770" x="820738" y="2525713"/>
          <p14:tracePt t="27775" x="820738" y="2517775"/>
          <p14:tracePt t="27819" x="811213" y="2517775"/>
          <p14:tracePt t="28118" x="811213" y="2508250"/>
          <p14:tracePt t="28135" x="801688" y="2498725"/>
          <p14:tracePt t="28142" x="793750" y="2489200"/>
          <p14:tracePt t="28146" x="784225" y="2481263"/>
          <p14:tracePt t="28153" x="774700" y="2471738"/>
          <p14:tracePt t="28155" x="774700" y="2462213"/>
          <p14:tracePt t="28158" x="765175" y="2452688"/>
          <p14:tracePt t="28166" x="757238" y="2452688"/>
          <p14:tracePt t="28170" x="757238" y="2444750"/>
          <p14:tracePt t="28176" x="757238" y="2435225"/>
          <p14:tracePt t="28186" x="747713" y="2425700"/>
          <p14:tracePt t="28277" x="747713" y="2416175"/>
          <p14:tracePt t="82239" x="747713" y="2398713"/>
          <p14:tracePt t="82242" x="747713" y="2379663"/>
          <p14:tracePt t="82244" x="747713" y="2371725"/>
          <p14:tracePt t="82245" x="747713" y="2362200"/>
          <p14:tracePt t="82245" x="747713" y="2343150"/>
          <p14:tracePt t="82247" x="747713" y="2325688"/>
          <p14:tracePt t="82248" x="738188" y="2316163"/>
          <p14:tracePt t="82249" x="738188" y="2306638"/>
          <p14:tracePt t="82250" x="728663" y="2298700"/>
          <p14:tracePt t="82252" x="728663" y="2279650"/>
          <p14:tracePt t="82253" x="720725" y="2270125"/>
          <p14:tracePt t="82254" x="720725" y="2262188"/>
          <p14:tracePt t="82255" x="720725" y="2243138"/>
          <p14:tracePt t="82256" x="711200" y="2233613"/>
          <p14:tracePt t="82257" x="711200" y="2225675"/>
          <p14:tracePt t="82258" x="701675" y="2216150"/>
          <p14:tracePt t="82261" x="701675" y="2197100"/>
          <p14:tracePt t="82262" x="692150" y="2189163"/>
          <p14:tracePt t="82262" x="692150" y="2179638"/>
          <p14:tracePt t="82263" x="692150" y="2160588"/>
          <p14:tracePt t="82265" x="692150" y="2143125"/>
          <p14:tracePt t="82266" x="684213" y="2133600"/>
          <p14:tracePt t="82268" x="674688" y="2116138"/>
          <p14:tracePt t="82269" x="674688" y="2097088"/>
          <p14:tracePt t="82271" x="665163" y="2079625"/>
          <p14:tracePt t="82273" x="655638" y="2060575"/>
          <p14:tracePt t="82275" x="647700" y="2024063"/>
          <p14:tracePt t="82278" x="638175" y="2006600"/>
          <p14:tracePt t="82279" x="628650" y="1987550"/>
          <p14:tracePt t="82280" x="628650" y="1979613"/>
          <p14:tracePt t="82281" x="620713" y="1960563"/>
          <p14:tracePt t="82282" x="611188" y="1943100"/>
          <p14:tracePt t="82283" x="611188" y="1933575"/>
          <p14:tracePt t="82284" x="601663" y="1914525"/>
          <p14:tracePt t="82285" x="592138" y="1897063"/>
          <p14:tracePt t="82286" x="592138" y="1878013"/>
          <p14:tracePt t="82287" x="584200" y="1870075"/>
          <p14:tracePt t="82288" x="584200" y="1851025"/>
          <p14:tracePt t="82289" x="574675" y="1851025"/>
          <p14:tracePt t="82290" x="574675" y="1824038"/>
          <p14:tracePt t="82291" x="565150" y="1804988"/>
          <p14:tracePt t="82293" x="555625" y="1778000"/>
          <p14:tracePt t="82295" x="538163" y="1731963"/>
          <p14:tracePt t="82296" x="528638" y="1714500"/>
          <p14:tracePt t="82298" x="519113" y="1697038"/>
          <p14:tracePt t="82300" x="511175" y="1660525"/>
          <p14:tracePt t="82300" x="492125" y="1631950"/>
          <p14:tracePt t="82301" x="482600" y="1604963"/>
          <p14:tracePt t="82303" x="474663" y="1587500"/>
          <p14:tracePt t="82304" x="465138" y="1568450"/>
          <p14:tracePt t="82305" x="446088" y="1531938"/>
          <p14:tracePt t="82307" x="428625" y="1504950"/>
          <p14:tracePt t="82308" x="419100" y="1485900"/>
          <p14:tracePt t="82310" x="401638" y="1468438"/>
          <p14:tracePt t="82311" x="392113" y="1441450"/>
          <p14:tracePt t="82312" x="365125" y="1385888"/>
          <p14:tracePt t="82313" x="336550" y="1358900"/>
          <p14:tracePt t="82315" x="319088" y="1339850"/>
          <p14:tracePt t="82315" x="301625" y="1303338"/>
          <p14:tracePt t="82316" x="292100" y="1276350"/>
          <p14:tracePt t="82317" x="273050" y="1258888"/>
          <p14:tracePt t="82318" x="255588" y="1239838"/>
          <p14:tracePt t="82319" x="228600" y="1203325"/>
          <p14:tracePt t="82320" x="209550" y="1176338"/>
          <p14:tracePt t="82321" x="192088" y="1158875"/>
          <p14:tracePt t="82322" x="173038" y="1122363"/>
          <p14:tracePt t="82323" x="155575" y="1103313"/>
          <p14:tracePt t="82324" x="146050" y="1076325"/>
          <p14:tracePt t="82325" x="109538" y="1057275"/>
          <p14:tracePt t="82327" x="100013" y="1020763"/>
          <p14:tracePt t="82328" x="73025" y="1003300"/>
          <p14:tracePt t="82329" x="53975" y="984250"/>
          <p14:tracePt t="82329" x="26988" y="957263"/>
          <p14:tracePt t="82330" x="9525" y="9398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9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ACID Properties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>
          <a:xfrm>
            <a:off x="701336" y="1901295"/>
            <a:ext cx="7856738" cy="4569174"/>
          </a:xfrm>
        </p:spPr>
        <p:txBody>
          <a:bodyPr/>
          <a:lstStyle/>
          <a:p>
            <a:r>
              <a:rPr lang="en-US" altLang="en-US" b="1" dirty="0">
                <a:solidFill>
                  <a:srgbClr val="000099"/>
                </a:solidFill>
              </a:rPr>
              <a:t>Atomicity</a:t>
            </a:r>
            <a:r>
              <a:rPr lang="en-US" altLang="en-US" b="1" dirty="0"/>
              <a:t>.</a:t>
            </a:r>
            <a:r>
              <a:rPr lang="en-US" altLang="en-US" dirty="0"/>
              <a:t> Either </a:t>
            </a:r>
            <a:r>
              <a:rPr lang="en-US" altLang="en-US" dirty="0">
                <a:solidFill>
                  <a:srgbClr val="FF0000"/>
                </a:solidFill>
              </a:rPr>
              <a:t>all</a:t>
            </a:r>
            <a:r>
              <a:rPr lang="en-US" altLang="en-US" dirty="0"/>
              <a:t> operations of the transaction are properly reflected in the database </a:t>
            </a:r>
            <a:r>
              <a:rPr lang="en-US" altLang="en-US" dirty="0">
                <a:solidFill>
                  <a:srgbClr val="FF0000"/>
                </a:solidFill>
              </a:rPr>
              <a:t>or none</a:t>
            </a:r>
            <a:r>
              <a:rPr lang="en-US" altLang="en-US" dirty="0"/>
              <a:t> are.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Consistency</a:t>
            </a:r>
            <a:r>
              <a:rPr lang="en-US" altLang="en-US" b="1" dirty="0"/>
              <a:t>.</a:t>
            </a:r>
            <a:r>
              <a:rPr lang="en-US" altLang="en-US" dirty="0"/>
              <a:t> Execution of a transaction in isolation preserves the consistency of the database.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Isolation</a:t>
            </a:r>
            <a:r>
              <a:rPr lang="en-US" altLang="en-US" b="1" dirty="0"/>
              <a:t>.</a:t>
            </a:r>
            <a:r>
              <a:rPr lang="en-US" altLang="en-US" dirty="0"/>
              <a:t> Although multiple transactions may execute concurrently, each transaction must be unaware of other concurrently executing transactions.  Intermediate transaction results must be hidden from other concurrently executed transactions.  </a:t>
            </a:r>
          </a:p>
          <a:p>
            <a:pPr lvl="1"/>
            <a:r>
              <a:rPr lang="en-US" altLang="en-US" dirty="0"/>
              <a:t>That is, for every pair of transactions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</a:t>
            </a:r>
            <a:r>
              <a:rPr lang="en-US" altLang="en-US" dirty="0"/>
              <a:t>and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i="1" dirty="0"/>
              <a:t>, </a:t>
            </a:r>
            <a:r>
              <a:rPr lang="en-US" altLang="en-US" dirty="0"/>
              <a:t>it appears to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</a:t>
            </a:r>
            <a:r>
              <a:rPr lang="en-US" altLang="en-US" dirty="0"/>
              <a:t>that either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i="1" dirty="0"/>
              <a:t>, </a:t>
            </a:r>
            <a:r>
              <a:rPr lang="en-US" altLang="en-US" dirty="0"/>
              <a:t>finished execution before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dirty="0"/>
              <a:t> started, or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dirty="0"/>
              <a:t> started execution after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dirty="0"/>
              <a:t> finished.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Durability</a:t>
            </a:r>
            <a:r>
              <a:rPr lang="en-US" altLang="en-US" b="1" dirty="0"/>
              <a:t>. </a:t>
            </a:r>
            <a:r>
              <a:rPr lang="en-US" altLang="en-US" dirty="0"/>
              <a:t>After a transaction completes successfully, the changes it has made to the database </a:t>
            </a:r>
            <a:r>
              <a:rPr lang="en-US" altLang="en-US" dirty="0">
                <a:solidFill>
                  <a:srgbClr val="FF0000"/>
                </a:solidFill>
              </a:rPr>
              <a:t>persist</a:t>
            </a:r>
            <a:r>
              <a:rPr lang="en-US" altLang="en-US" dirty="0"/>
              <a:t>, even if there are system failures. </a:t>
            </a:r>
            <a:endParaRPr lang="en-US" altLang="en-US" i="1" dirty="0"/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>
            <a:off x="701336" y="1024131"/>
            <a:ext cx="7670307" cy="877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700" dirty="0"/>
              <a:t>A  </a:t>
            </a:r>
            <a:r>
              <a:rPr kumimoji="1" lang="en-US" altLang="en-US" sz="1700" b="1" dirty="0">
                <a:solidFill>
                  <a:srgbClr val="000099"/>
                </a:solidFill>
              </a:rPr>
              <a:t>transaction</a:t>
            </a:r>
            <a:r>
              <a:rPr lang="en-US" altLang="en-US" sz="1700" dirty="0"/>
              <a:t> is a unit of program execution that accesses and possibly updates various data items. To preserve the integrity of data the database system must ensure:</a:t>
            </a:r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F026F060-4A4A-49DA-B4ED-A7A24B8239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204"/>
    </mc:Choice>
    <mc:Fallback>
      <p:transition spd="slow" advTm="127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Transaction State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xfrm>
            <a:off x="674703" y="1102497"/>
            <a:ext cx="7723574" cy="5367972"/>
          </a:xfrm>
        </p:spPr>
        <p:txBody>
          <a:bodyPr/>
          <a:lstStyle/>
          <a:p>
            <a:r>
              <a:rPr lang="en-US" altLang="en-US" b="1" dirty="0">
                <a:solidFill>
                  <a:srgbClr val="000099"/>
                </a:solidFill>
              </a:rPr>
              <a:t>Active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–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the initial state; the transaction stays in this state while it is executing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Partially committed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–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after the final statement has been executed.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Failed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sz="1600" dirty="0"/>
              <a:t>–</a:t>
            </a:r>
            <a:r>
              <a:rPr lang="en-US" altLang="en-US" sz="1600" b="1" dirty="0"/>
              <a:t> </a:t>
            </a:r>
            <a:r>
              <a:rPr lang="en-US" altLang="en-US" dirty="0"/>
              <a:t>after the discovery that normal execution can no longer proceed.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Aborted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– after the transaction has been </a:t>
            </a:r>
            <a:r>
              <a:rPr lang="en-US" altLang="en-US" dirty="0">
                <a:solidFill>
                  <a:srgbClr val="FF0000"/>
                </a:solidFill>
              </a:rPr>
              <a:t>rolled back</a:t>
            </a:r>
            <a:r>
              <a:rPr lang="en-US" altLang="en-US" dirty="0"/>
              <a:t> and the database restored to its state prior to the start of the transaction. Two options after it has been aborted:</a:t>
            </a:r>
          </a:p>
          <a:p>
            <a:pPr lvl="1"/>
            <a:r>
              <a:rPr lang="en-US" altLang="en-US" dirty="0"/>
              <a:t>Restart the transaction</a:t>
            </a:r>
          </a:p>
          <a:p>
            <a:pPr lvl="2"/>
            <a:r>
              <a:rPr lang="en-US" altLang="en-US" dirty="0"/>
              <a:t> Can be done only if no internal logical error</a:t>
            </a:r>
          </a:p>
          <a:p>
            <a:pPr lvl="1"/>
            <a:r>
              <a:rPr lang="en-US" altLang="en-US" dirty="0"/>
              <a:t>Kill the transaction</a:t>
            </a:r>
          </a:p>
          <a:p>
            <a:r>
              <a:rPr lang="en-US" altLang="en-US" b="1" dirty="0">
                <a:solidFill>
                  <a:srgbClr val="000099"/>
                </a:solidFill>
              </a:rPr>
              <a:t>Committed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– after successful completion.</a:t>
            </a:r>
          </a:p>
        </p:txBody>
      </p:sp>
      <p:pic>
        <p:nvPicPr>
          <p:cNvPr id="2" name="音訊 1">
            <a:hlinkClick r:id="" action="ppaction://media"/>
            <a:extLst>
              <a:ext uri="{FF2B5EF4-FFF2-40B4-BE49-F238E27FC236}">
                <a16:creationId xmlns:a16="http://schemas.microsoft.com/office/drawing/2014/main" id="{FCB2A37F-B20F-4A2C-AA6F-22DF21AF65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555"/>
    </mc:Choice>
    <mc:Fallback>
      <p:transition spd="slow" advTm="152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787" x="9525" y="2143125"/>
          <p14:tracePt t="9789" x="9525" y="2133600"/>
          <p14:tracePt t="9790" x="17463" y="2125663"/>
          <p14:tracePt t="9791" x="26988" y="2116138"/>
          <p14:tracePt t="9793" x="36513" y="2097088"/>
          <p14:tracePt t="9794" x="36513" y="2089150"/>
          <p14:tracePt t="9795" x="46038" y="2079625"/>
          <p14:tracePt t="9797" x="46038" y="2060575"/>
          <p14:tracePt t="9799" x="53975" y="2060575"/>
          <p14:tracePt t="9801" x="53975" y="2043113"/>
          <p14:tracePt t="9802" x="63500" y="2033588"/>
          <p14:tracePt t="9803" x="73025" y="2024063"/>
          <p14:tracePt t="9805" x="82550" y="2016125"/>
          <p14:tracePt t="9807" x="90488" y="2006600"/>
          <p14:tracePt t="9808" x="100013" y="1997075"/>
          <p14:tracePt t="9810" x="109538" y="1979613"/>
          <p14:tracePt t="9812" x="119063" y="1960563"/>
          <p14:tracePt t="9814" x="119063" y="1951038"/>
          <p14:tracePt t="9815" x="119063" y="1943100"/>
          <p14:tracePt t="9816" x="127000" y="1933575"/>
          <p14:tracePt t="9817" x="127000" y="1924050"/>
          <p14:tracePt t="9818" x="136525" y="1924050"/>
          <p14:tracePt t="9819" x="146050" y="1914525"/>
          <p14:tracePt t="9821" x="155575" y="1897063"/>
          <p14:tracePt t="9822" x="163513" y="1887538"/>
          <p14:tracePt t="9823" x="173038" y="1878013"/>
          <p14:tracePt t="9824" x="173038" y="1870075"/>
          <p14:tracePt t="9825" x="173038" y="1860550"/>
          <p14:tracePt t="9826" x="182563" y="1860550"/>
          <p14:tracePt t="9827" x="182563" y="1851025"/>
          <p14:tracePt t="9828" x="192088" y="1841500"/>
          <p14:tracePt t="9830" x="200025" y="1824038"/>
          <p14:tracePt t="9832" x="209550" y="1814513"/>
          <p14:tracePt t="9834" x="219075" y="1797050"/>
          <p14:tracePt t="9836" x="228600" y="1797050"/>
          <p14:tracePt t="9836" x="236538" y="1787525"/>
          <p14:tracePt t="9838" x="236538" y="1778000"/>
          <p14:tracePt t="9839" x="236538" y="1768475"/>
          <p14:tracePt t="9840" x="246063" y="1760538"/>
          <p14:tracePt t="9842" x="255588" y="1751013"/>
          <p14:tracePt t="9844" x="265113" y="1741488"/>
          <p14:tracePt t="9846" x="273050" y="1741488"/>
          <p14:tracePt t="9847" x="273050" y="1731963"/>
          <p14:tracePt t="9849" x="282575" y="1724025"/>
          <p14:tracePt t="9850" x="282575" y="1714500"/>
          <p14:tracePt t="9852" x="282575" y="1704975"/>
          <p14:tracePt t="9853" x="292100" y="1697038"/>
          <p14:tracePt t="9856" x="301625" y="1697038"/>
          <p14:tracePt t="9858" x="309563" y="1687513"/>
          <p14:tracePt t="9860" x="319088" y="1677988"/>
          <p14:tracePt t="9862" x="319088" y="1668463"/>
          <p14:tracePt t="9863" x="328613" y="1668463"/>
          <p14:tracePt t="9864" x="328613" y="1660525"/>
          <p14:tracePt t="9866" x="328613" y="1651000"/>
          <p14:tracePt t="9868" x="336550" y="1651000"/>
          <p14:tracePt t="9870" x="336550" y="1641475"/>
          <p14:tracePt t="9875" x="346075" y="1631950"/>
          <p14:tracePt t="9878" x="346075" y="1624013"/>
          <p14:tracePt t="9880" x="355600" y="1624013"/>
          <p14:tracePt t="9882" x="355600" y="1614488"/>
          <p14:tracePt t="9885" x="365125" y="1604963"/>
          <p14:tracePt t="9890" x="373063" y="1604963"/>
          <p14:tracePt t="9891" x="373063" y="1595438"/>
          <p14:tracePt t="9895" x="382588" y="1587500"/>
          <p14:tracePt t="9905" x="392113" y="1587500"/>
          <p14:tracePt t="9921" x="392113" y="1577975"/>
          <p14:tracePt t="9963" x="392113" y="1568450"/>
          <p14:tracePt t="9980" x="392113" y="1558925"/>
          <p14:tracePt t="9994" x="392113" y="1550988"/>
          <p14:tracePt t="9998" x="401638" y="1550988"/>
          <p14:tracePt t="10211" x="401638" y="1541463"/>
          <p14:tracePt t="10219" x="401638" y="1531938"/>
          <p14:tracePt t="10225" x="409575" y="1531938"/>
          <p14:tracePt t="10229" x="419100" y="1522413"/>
          <p14:tracePt t="10236" x="428625" y="1514475"/>
          <p14:tracePt t="10239" x="438150" y="1504950"/>
          <p14:tracePt t="10244" x="446088" y="1504950"/>
          <p14:tracePt t="10246" x="446088" y="1495425"/>
          <p14:tracePt t="10251" x="446088" y="1485900"/>
          <p14:tracePt t="10254" x="455613" y="1485900"/>
          <p14:tracePt t="10261" x="455613" y="1477963"/>
          <p14:tracePt t="10273" x="465138" y="1477963"/>
          <p14:tracePt t="10342" x="474663" y="1468438"/>
          <p14:tracePt t="22746" x="474663" y="1477963"/>
          <p14:tracePt t="22749" x="474663" y="1485900"/>
          <p14:tracePt t="22751" x="474663" y="1495425"/>
          <p14:tracePt t="22753" x="474663" y="1504950"/>
          <p14:tracePt t="22756" x="474663" y="1514475"/>
          <p14:tracePt t="22758" x="465138" y="1522413"/>
          <p14:tracePt t="22766" x="465138" y="1531938"/>
          <p14:tracePt t="22768" x="465138" y="1541463"/>
          <p14:tracePt t="22772" x="465138" y="1550988"/>
          <p14:tracePt t="22776" x="465138" y="1558925"/>
          <p14:tracePt t="22778" x="455613" y="1558925"/>
          <p14:tracePt t="22782" x="455613" y="1568450"/>
          <p14:tracePt t="22784" x="455613" y="1577975"/>
          <p14:tracePt t="22792" x="455613" y="1587500"/>
          <p14:tracePt t="22795" x="455613" y="1595438"/>
          <p14:tracePt t="22799" x="455613" y="1604963"/>
          <p14:tracePt t="22803" x="455613" y="1614488"/>
          <p14:tracePt t="22807" x="455613" y="1624013"/>
          <p14:tracePt t="22810" x="455613" y="1631950"/>
          <p14:tracePt t="22819" x="455613" y="1641475"/>
          <p14:tracePt t="22824" x="455613" y="1651000"/>
          <p14:tracePt t="22828" x="455613" y="1660525"/>
          <p14:tracePt t="22834" x="455613" y="1668463"/>
          <p14:tracePt t="22837" x="455613" y="1677988"/>
          <p14:tracePt t="22841" x="455613" y="1687513"/>
          <p14:tracePt t="22852" x="455613" y="1697038"/>
          <p14:tracePt t="22855" x="455613" y="1704975"/>
          <p14:tracePt t="22861" x="455613" y="1714500"/>
          <p14:tracePt t="22868" x="455613" y="1724025"/>
          <p14:tracePt t="22875" x="455613" y="1731963"/>
          <p14:tracePt t="22895" x="455613" y="1741488"/>
          <p14:tracePt t="22907" x="455613" y="1751013"/>
          <p14:tracePt t="22914" x="455613" y="1760538"/>
          <p14:tracePt t="22922" x="455613" y="1768475"/>
          <p14:tracePt t="22929" x="455613" y="1778000"/>
          <p14:tracePt t="22936" x="455613" y="1787525"/>
          <p14:tracePt t="22951" x="455613" y="1797050"/>
          <p14:tracePt t="22958" x="455613" y="1804988"/>
          <p14:tracePt t="22968" x="446088" y="1814513"/>
          <p14:tracePt t="22979" x="446088" y="1824038"/>
          <p14:tracePt t="22994" x="446088" y="1833563"/>
          <p14:tracePt t="23008" x="446088" y="1841500"/>
          <p14:tracePt t="23027" x="446088" y="1851025"/>
          <p14:tracePt t="23038" x="446088" y="1860550"/>
          <p14:tracePt t="23047" x="446088" y="1870075"/>
          <p14:tracePt t="23064" x="438150" y="1878013"/>
          <p14:tracePt t="23082" x="438150" y="1887538"/>
          <p14:tracePt t="23112" x="438150" y="1897063"/>
          <p14:tracePt t="23459" x="446088" y="1897063"/>
          <p14:tracePt t="36544" x="446088" y="1914525"/>
          <p14:tracePt t="36545" x="438150" y="1924050"/>
          <p14:tracePt t="36547" x="438150" y="1933575"/>
          <p14:tracePt t="36548" x="428625" y="1943100"/>
          <p14:tracePt t="36549" x="428625" y="1951038"/>
          <p14:tracePt t="36550" x="419100" y="1951038"/>
          <p14:tracePt t="36552" x="409575" y="1960563"/>
          <p14:tracePt t="36553" x="409575" y="1970088"/>
          <p14:tracePt t="36555" x="401638" y="1987550"/>
          <p14:tracePt t="36556" x="392113" y="1997075"/>
          <p14:tracePt t="36558" x="392113" y="2016125"/>
          <p14:tracePt t="36560" x="382588" y="2024063"/>
          <p14:tracePt t="36562" x="382588" y="2033588"/>
          <p14:tracePt t="36564" x="373063" y="2043113"/>
          <p14:tracePt t="36565" x="365125" y="2052638"/>
          <p14:tracePt t="36566" x="355600" y="2060575"/>
          <p14:tracePt t="36567" x="355600" y="2070100"/>
          <p14:tracePt t="36568" x="346075" y="2079625"/>
          <p14:tracePt t="36570" x="346075" y="2089150"/>
          <p14:tracePt t="36571" x="336550" y="2089150"/>
          <p14:tracePt t="36572" x="336550" y="2097088"/>
          <p14:tracePt t="36573" x="336550" y="2106613"/>
          <p14:tracePt t="36574" x="328613" y="2116138"/>
          <p14:tracePt t="36576" x="328613" y="2125663"/>
          <p14:tracePt t="36577" x="319088" y="2133600"/>
          <p14:tracePt t="36578" x="309563" y="2133600"/>
          <p14:tracePt t="36579" x="309563" y="2143125"/>
          <p14:tracePt t="36580" x="301625" y="2152650"/>
          <p14:tracePt t="36582" x="301625" y="2160588"/>
          <p14:tracePt t="36583" x="292100" y="2170113"/>
          <p14:tracePt t="36585" x="282575" y="2189163"/>
          <p14:tracePt t="36587" x="282575" y="2197100"/>
          <p14:tracePt t="36590" x="273050" y="2206625"/>
          <p14:tracePt t="36592" x="273050" y="2216150"/>
          <p14:tracePt t="36594" x="265113" y="2225675"/>
          <p14:tracePt t="36595" x="265113" y="2233613"/>
          <p14:tracePt t="36597" x="255588" y="2243138"/>
          <p14:tracePt t="36599" x="255588" y="2252663"/>
          <p14:tracePt t="36601" x="246063" y="2252663"/>
          <p14:tracePt t="36602" x="246063" y="2262188"/>
          <p14:tracePt t="36603" x="236538" y="2270125"/>
          <p14:tracePt t="36605" x="236538" y="2279650"/>
          <p14:tracePt t="36607" x="228600" y="2289175"/>
          <p14:tracePt t="36609" x="228600" y="2298700"/>
          <p14:tracePt t="36611" x="228600" y="2306638"/>
          <p14:tracePt t="36615" x="219075" y="2316163"/>
          <p14:tracePt t="36617" x="219075" y="2325688"/>
          <p14:tracePt t="36619" x="209550" y="2335213"/>
          <p14:tracePt t="36620" x="209550" y="2343150"/>
          <p14:tracePt t="36623" x="209550" y="2352675"/>
          <p14:tracePt t="36625" x="209550" y="2362200"/>
          <p14:tracePt t="36626" x="200025" y="2362200"/>
          <p14:tracePt t="36631" x="192088" y="2371725"/>
          <p14:tracePt t="36632" x="192088" y="2379663"/>
          <p14:tracePt t="36634" x="182563" y="2389188"/>
          <p14:tracePt t="36638" x="182563" y="2398713"/>
          <p14:tracePt t="36641" x="182563" y="2408238"/>
          <p14:tracePt t="36645" x="173038" y="2408238"/>
          <p14:tracePt t="36649" x="173038" y="2416175"/>
          <p14:tracePt t="36652" x="173038" y="2425700"/>
          <p14:tracePt t="36655" x="173038" y="2435225"/>
          <p14:tracePt t="36657" x="173038" y="2444750"/>
          <p14:tracePt t="36660" x="173038" y="2452688"/>
          <p14:tracePt t="36662" x="173038" y="2462213"/>
          <p14:tracePt t="36666" x="163513" y="2471738"/>
          <p14:tracePt t="36667" x="163513" y="2481263"/>
          <p14:tracePt t="36669" x="163513" y="2489200"/>
          <p14:tracePt t="36671" x="155575" y="2498725"/>
          <p14:tracePt t="36672" x="155575" y="2508250"/>
          <p14:tracePt t="36673" x="155575" y="2517775"/>
          <p14:tracePt t="36676" x="155575" y="2525713"/>
          <p14:tracePt t="36677" x="146050" y="2535238"/>
          <p14:tracePt t="36678" x="146050" y="2544763"/>
          <p14:tracePt t="36680" x="146050" y="2554288"/>
          <p14:tracePt t="36682" x="146050" y="2562225"/>
          <p14:tracePt t="36682" x="146050" y="2571750"/>
          <p14:tracePt t="36684" x="136525" y="2581275"/>
          <p14:tracePt t="36686" x="136525" y="2598738"/>
          <p14:tracePt t="36688" x="136525" y="2617788"/>
          <p14:tracePt t="36689" x="136525" y="2625725"/>
          <p14:tracePt t="36691" x="136525" y="2644775"/>
          <p14:tracePt t="36692" x="127000" y="2654300"/>
          <p14:tracePt t="36694" x="127000" y="2662238"/>
          <p14:tracePt t="36695" x="127000" y="2671763"/>
          <p14:tracePt t="36697" x="127000" y="2690813"/>
          <p14:tracePt t="36699" x="127000" y="2698750"/>
          <p14:tracePt t="36699" x="119063" y="2708275"/>
          <p14:tracePt t="36701" x="119063" y="2717800"/>
          <p14:tracePt t="36702" x="119063" y="2727325"/>
          <p14:tracePt t="36703" x="119063" y="2735263"/>
          <p14:tracePt t="36704" x="119063" y="2754313"/>
          <p14:tracePt t="36706" x="119063" y="2771775"/>
          <p14:tracePt t="36708" x="109538" y="2790825"/>
          <p14:tracePt t="36709" x="109538" y="2800350"/>
          <p14:tracePt t="36711" x="109538" y="2808288"/>
          <p14:tracePt t="36712" x="109538" y="2817813"/>
          <p14:tracePt t="36713" x="109538" y="2836863"/>
          <p14:tracePt t="36715" x="109538" y="2854325"/>
          <p14:tracePt t="36716" x="109538" y="2863850"/>
          <p14:tracePt t="36717" x="109538" y="2873375"/>
          <p14:tracePt t="36718" x="109538" y="2881313"/>
          <p14:tracePt t="36720" x="109538" y="2900363"/>
          <p14:tracePt t="36722" x="109538" y="2917825"/>
          <p14:tracePt t="36723" x="109538" y="2927350"/>
          <p14:tracePt t="36724" x="109538" y="2936875"/>
          <p14:tracePt t="36725" x="109538" y="2946400"/>
          <p14:tracePt t="36726" x="109538" y="2963863"/>
          <p14:tracePt t="36728" x="109538" y="2982913"/>
          <p14:tracePt t="36730" x="109538" y="3000375"/>
          <p14:tracePt t="36732" x="109538" y="3009900"/>
          <p14:tracePt t="36734" x="100013" y="3027363"/>
          <p14:tracePt t="36735" x="100013" y="3036888"/>
          <p14:tracePt t="36736" x="100013" y="3046413"/>
          <p14:tracePt t="36737" x="100013" y="3054350"/>
          <p14:tracePt t="36738" x="100013" y="3063875"/>
          <p14:tracePt t="36739" x="100013" y="3073400"/>
          <p14:tracePt t="36740" x="100013" y="3082925"/>
          <p14:tracePt t="36742" x="100013" y="3090863"/>
          <p14:tracePt t="36743" x="100013" y="3100388"/>
          <p14:tracePt t="36744" x="100013" y="3109913"/>
          <p14:tracePt t="36745" x="100013" y="3119438"/>
          <p14:tracePt t="36747" x="100013" y="3136900"/>
          <p14:tracePt t="36749" x="100013" y="3146425"/>
          <p14:tracePt t="36751" x="90488" y="3163888"/>
          <p14:tracePt t="36752" x="90488" y="3173413"/>
          <p14:tracePt t="36754" x="90488" y="3182938"/>
          <p14:tracePt t="36755" x="90488" y="3192463"/>
          <p14:tracePt t="36757" x="90488" y="3200400"/>
          <p14:tracePt t="36759" x="90488" y="3209925"/>
          <p14:tracePt t="36761" x="90488" y="3228975"/>
          <p14:tracePt t="36763" x="90488" y="3236913"/>
          <p14:tracePt t="36764" x="90488" y="3246438"/>
          <p14:tracePt t="36766" x="90488" y="3255963"/>
          <p14:tracePt t="36767" x="90488" y="3265488"/>
          <p14:tracePt t="36769" x="82550" y="3273425"/>
          <p14:tracePt t="36771" x="82550" y="3282950"/>
          <p14:tracePt t="36772" x="82550" y="3292475"/>
          <p14:tracePt t="36774" x="82550" y="3302000"/>
          <p14:tracePt t="36775" x="82550" y="3309938"/>
          <p14:tracePt t="36776" x="82550" y="3319463"/>
          <p14:tracePt t="36778" x="82550" y="3328988"/>
          <p14:tracePt t="36780" x="82550" y="3338513"/>
          <p14:tracePt t="36782" x="82550" y="3355975"/>
          <p14:tracePt t="36784" x="82550" y="3365500"/>
          <p14:tracePt t="36785" x="82550" y="3375025"/>
          <p14:tracePt t="36786" x="82550" y="3382963"/>
          <p14:tracePt t="36788" x="82550" y="3392488"/>
          <p14:tracePt t="36789" x="82550" y="3402013"/>
          <p14:tracePt t="36791" x="82550" y="3419475"/>
          <p14:tracePt t="36793" x="82550" y="3429000"/>
          <p14:tracePt t="36794" x="82550" y="3438525"/>
          <p14:tracePt t="36795" x="82550" y="3446463"/>
          <p14:tracePt t="36797" x="82550" y="3455988"/>
          <p14:tracePt t="36798" x="82550" y="3465513"/>
          <p14:tracePt t="36799" x="82550" y="3475038"/>
          <p14:tracePt t="36800" x="82550" y="3482975"/>
          <p14:tracePt t="36801" x="82550" y="3492500"/>
          <p14:tracePt t="36803" x="82550" y="3502025"/>
          <p14:tracePt t="36804" x="82550" y="3511550"/>
          <p14:tracePt t="36806" x="82550" y="3529013"/>
          <p14:tracePt t="36808" x="82550" y="3548063"/>
          <p14:tracePt t="36810" x="82550" y="3565525"/>
          <p14:tracePt t="36813" x="82550" y="3584575"/>
          <p14:tracePt t="36814" x="82550" y="3602038"/>
          <p14:tracePt t="36816" x="82550" y="3621088"/>
          <p14:tracePt t="36818" x="82550" y="3629025"/>
          <p14:tracePt t="36820" x="82550" y="3638550"/>
          <p14:tracePt t="36821" x="82550" y="3648075"/>
          <p14:tracePt t="36822" x="82550" y="3657600"/>
          <p14:tracePt t="36823" x="82550" y="3665538"/>
          <p14:tracePt t="36824" x="82550" y="3675063"/>
          <p14:tracePt t="36826" x="82550" y="3694113"/>
          <p14:tracePt t="36829" x="82550" y="3702050"/>
          <p14:tracePt t="36830" x="82550" y="3711575"/>
          <p14:tracePt t="36832" x="82550" y="3730625"/>
          <p14:tracePt t="36833" x="82550" y="3738563"/>
          <p14:tracePt t="36835" x="82550" y="3748088"/>
          <p14:tracePt t="36836" x="82550" y="3757613"/>
          <p14:tracePt t="36837" x="82550" y="3767138"/>
          <p14:tracePt t="36838" x="90488" y="3775075"/>
          <p14:tracePt t="36839" x="90488" y="3784600"/>
          <p14:tracePt t="36841" x="90488" y="3794125"/>
          <p14:tracePt t="36843" x="90488" y="3811588"/>
          <p14:tracePt t="36845" x="90488" y="3821113"/>
          <p14:tracePt t="36847" x="100013" y="3840163"/>
          <p14:tracePt t="36848" x="100013" y="3848100"/>
          <p14:tracePt t="36850" x="100013" y="3857625"/>
          <p14:tracePt t="36852" x="100013" y="3867150"/>
          <p14:tracePt t="36853" x="100013" y="3875088"/>
          <p14:tracePt t="36854" x="109538" y="3884613"/>
          <p14:tracePt t="36856" x="109538" y="3894138"/>
          <p14:tracePt t="36857" x="109538" y="3903663"/>
          <p14:tracePt t="36859" x="109538" y="3911600"/>
          <p14:tracePt t="36861" x="109538" y="3921125"/>
          <p14:tracePt t="36862" x="109538" y="3930650"/>
          <p14:tracePt t="36865" x="119063" y="3940175"/>
          <p14:tracePt t="36865" x="119063" y="3948113"/>
          <p14:tracePt t="36866" x="119063" y="3957638"/>
          <p14:tracePt t="36868" x="119063" y="3967163"/>
          <p14:tracePt t="36871" x="119063" y="3976688"/>
          <p14:tracePt t="36872" x="119063" y="3984625"/>
          <p14:tracePt t="36874" x="127000" y="3994150"/>
          <p14:tracePt t="36875" x="127000" y="4003675"/>
          <p14:tracePt t="36876" x="127000" y="4013200"/>
          <p14:tracePt t="36878" x="127000" y="4021138"/>
          <p14:tracePt t="36882" x="136525" y="4030663"/>
          <p14:tracePt t="36882" x="136525" y="4040188"/>
          <p14:tracePt t="36884" x="136525" y="4049713"/>
          <p14:tracePt t="36886" x="136525" y="4057650"/>
          <p14:tracePt t="36887" x="136525" y="4067175"/>
          <p14:tracePt t="36888" x="136525" y="4076700"/>
          <p14:tracePt t="36892" x="136525" y="4086225"/>
          <p14:tracePt t="36893" x="136525" y="4094163"/>
          <p14:tracePt t="36895" x="136525" y="4103688"/>
          <p14:tracePt t="36897" x="136525" y="4122738"/>
          <p14:tracePt t="36899" x="136525" y="4130675"/>
          <p14:tracePt t="36901" x="146050" y="4140200"/>
          <p14:tracePt t="36903" x="146050" y="4149725"/>
          <p14:tracePt t="36904" x="146050" y="4159250"/>
          <p14:tracePt t="36906" x="146050" y="4167188"/>
          <p14:tracePt t="36907" x="146050" y="4176713"/>
          <p14:tracePt t="36908" x="155575" y="4176713"/>
          <p14:tracePt t="36910" x="155575" y="4186238"/>
          <p14:tracePt t="36911" x="155575" y="4195763"/>
          <p14:tracePt t="36914" x="155575" y="4213225"/>
          <p14:tracePt t="36916" x="163513" y="4222750"/>
          <p14:tracePt t="36917" x="163513" y="4232275"/>
          <p14:tracePt t="36918" x="163513" y="4240213"/>
          <p14:tracePt t="36920" x="173038" y="4249738"/>
          <p14:tracePt t="36922" x="173038" y="4259263"/>
          <p14:tracePt t="36923" x="173038" y="4268788"/>
          <p14:tracePt t="36924" x="173038" y="4276725"/>
          <p14:tracePt t="36926" x="182563" y="4286250"/>
          <p14:tracePt t="36927" x="182563" y="4295775"/>
          <p14:tracePt t="36930" x="182563" y="4303713"/>
          <p14:tracePt t="36932" x="182563" y="4313238"/>
          <p14:tracePt t="36933" x="182563" y="4322763"/>
          <p14:tracePt t="36934" x="182563" y="4332288"/>
          <p14:tracePt t="36936" x="192088" y="4340225"/>
          <p14:tracePt t="36937" x="192088" y="4349750"/>
          <p14:tracePt t="36939" x="192088" y="4359275"/>
          <p14:tracePt t="36941" x="200025" y="4368800"/>
          <p14:tracePt t="36943" x="200025" y="4376738"/>
          <p14:tracePt t="36944" x="200025" y="4386263"/>
          <p14:tracePt t="36947" x="209550" y="4405313"/>
          <p14:tracePt t="36950" x="219075" y="4405313"/>
          <p14:tracePt t="36952" x="219075" y="4413250"/>
          <p14:tracePt t="36954" x="228600" y="4422775"/>
          <p14:tracePt t="36956" x="228600" y="4432300"/>
          <p14:tracePt t="36958" x="228600" y="4441825"/>
          <p14:tracePt t="36959" x="236538" y="4441825"/>
          <p14:tracePt t="36960" x="236538" y="4449763"/>
          <p14:tracePt t="36964" x="236538" y="4459288"/>
          <p14:tracePt t="36968" x="236538" y="4468813"/>
          <p14:tracePt t="36971" x="236538" y="4478338"/>
          <p14:tracePt t="36972" x="246063" y="4478338"/>
          <p14:tracePt t="36975" x="246063" y="4486275"/>
          <p14:tracePt t="36979" x="246063" y="4495800"/>
          <p14:tracePt t="36981" x="255588" y="4495800"/>
          <p14:tracePt t="36983" x="255588" y="4505325"/>
          <p14:tracePt t="36988" x="265113" y="4505325"/>
          <p14:tracePt t="36991" x="265113" y="4514850"/>
          <p14:tracePt t="37005" x="273050" y="4514850"/>
          <p14:tracePt t="37016" x="273050" y="4522788"/>
          <p14:tracePt t="37027" x="282575" y="4522788"/>
          <p14:tracePt t="37029" x="282575" y="4532313"/>
          <p14:tracePt t="37039" x="282575" y="4541838"/>
          <p14:tracePt t="37045" x="292100" y="4541838"/>
          <p14:tracePt t="37050" x="292100" y="4551363"/>
          <p14:tracePt t="37060" x="301625" y="4551363"/>
          <p14:tracePt t="37066" x="301625" y="4559300"/>
          <p14:tracePt t="37070" x="309563" y="4559300"/>
          <p14:tracePt t="37122" x="319088" y="4559300"/>
          <p14:tracePt t="39097" x="319088" y="4551363"/>
          <p14:tracePt t="39101" x="319088" y="4541838"/>
          <p14:tracePt t="39104" x="319088" y="4532313"/>
          <p14:tracePt t="39106" x="319088" y="4522788"/>
          <p14:tracePt t="39110" x="319088" y="4514850"/>
          <p14:tracePt t="39112" x="319088" y="4505325"/>
          <p14:tracePt t="39114" x="319088" y="4495800"/>
          <p14:tracePt t="39119" x="319088" y="4468813"/>
          <p14:tracePt t="39124" x="319088" y="4459288"/>
          <p14:tracePt t="39126" x="319088" y="4449763"/>
          <p14:tracePt t="39128" x="309563" y="4441825"/>
          <p14:tracePt t="39132" x="309563" y="4422775"/>
          <p14:tracePt t="39135" x="309563" y="4413250"/>
          <p14:tracePt t="39142" x="309563" y="4395788"/>
          <p14:tracePt t="39146" x="309563" y="4386263"/>
          <p14:tracePt t="39147" x="309563" y="4376738"/>
          <p14:tracePt t="39151" x="301625" y="4359275"/>
          <p14:tracePt t="39156" x="301625" y="4349750"/>
          <p14:tracePt t="39158" x="301625" y="4340225"/>
          <p14:tracePt t="39159" x="301625" y="4332288"/>
          <p14:tracePt t="39162" x="301625" y="4322763"/>
          <p14:tracePt t="39163" x="301625" y="4313238"/>
          <p14:tracePt t="39166" x="301625" y="4303713"/>
          <p14:tracePt t="39167" x="301625" y="4295775"/>
          <p14:tracePt t="39170" x="301625" y="4286250"/>
          <p14:tracePt t="39171" x="301625" y="4276725"/>
          <p14:tracePt t="39172" x="301625" y="4268788"/>
          <p14:tracePt t="39184" x="301625" y="4213225"/>
          <p14:tracePt t="39185" x="301625" y="4203700"/>
          <p14:tracePt t="39187" x="301625" y="4195763"/>
          <p14:tracePt t="39188" x="301625" y="4186238"/>
          <p14:tracePt t="39190" x="301625" y="4176713"/>
          <p14:tracePt t="39191" x="301625" y="4167188"/>
          <p14:tracePt t="39194" x="292100" y="4149725"/>
          <p14:tracePt t="39198" x="292100" y="4140200"/>
          <p14:tracePt t="39199" x="292100" y="4130675"/>
          <p14:tracePt t="39200" x="292100" y="4122738"/>
          <p14:tracePt t="39201" x="292100" y="4113213"/>
          <p14:tracePt t="39202" x="292100" y="4103688"/>
          <p14:tracePt t="39204" x="292100" y="4094163"/>
          <p14:tracePt t="39205" x="292100" y="4086225"/>
          <p14:tracePt t="39207" x="292100" y="4076700"/>
          <p14:tracePt t="39208" x="292100" y="4067175"/>
          <p14:tracePt t="39209" x="292100" y="4057650"/>
          <p14:tracePt t="39212" x="292100" y="4040188"/>
          <p14:tracePt t="39214" x="292100" y="4030663"/>
          <p14:tracePt t="39216" x="292100" y="4021138"/>
          <p14:tracePt t="39217" x="292100" y="4013200"/>
          <p14:tracePt t="39218" x="282575" y="4003675"/>
          <p14:tracePt t="39219" x="282575" y="3994150"/>
          <p14:tracePt t="39220" x="282575" y="3984625"/>
          <p14:tracePt t="39221" x="282575" y="3976688"/>
          <p14:tracePt t="39223" x="282575" y="3967163"/>
          <p14:tracePt t="39225" x="282575" y="3957638"/>
          <p14:tracePt t="39226" x="282575" y="3940175"/>
          <p14:tracePt t="39228" x="282575" y="3930650"/>
          <p14:tracePt t="39230" x="282575" y="3921125"/>
          <p14:tracePt t="39232" x="282575" y="3903663"/>
          <p14:tracePt t="39234" x="282575" y="3884613"/>
          <p14:tracePt t="39236" x="282575" y="3867150"/>
          <p14:tracePt t="39238" x="282575" y="3848100"/>
          <p14:tracePt t="39240" x="282575" y="3830638"/>
          <p14:tracePt t="39243" x="282575" y="3811588"/>
          <p14:tracePt t="39244" x="282575" y="3794125"/>
          <p14:tracePt t="39245" x="282575" y="3784600"/>
          <p14:tracePt t="39247" x="282575" y="3775075"/>
          <p14:tracePt t="39250" x="273050" y="3757613"/>
          <p14:tracePt t="39250" x="273050" y="3748088"/>
          <p14:tracePt t="39253" x="273050" y="3730625"/>
          <p14:tracePt t="39254" x="273050" y="3711575"/>
          <p14:tracePt t="39256" x="273050" y="3694113"/>
          <p14:tracePt t="39257" x="273050" y="3684588"/>
          <p14:tracePt t="39259" x="273050" y="3675063"/>
          <p14:tracePt t="39260" x="273050" y="3665538"/>
          <p14:tracePt t="39261" x="273050" y="3648075"/>
          <p14:tracePt t="39264" x="273050" y="3638550"/>
          <p14:tracePt t="39265" x="265113" y="3621088"/>
          <p14:tracePt t="39266" x="265113" y="3611563"/>
          <p14:tracePt t="39268" x="265113" y="3592513"/>
          <p14:tracePt t="39269" x="265113" y="3584575"/>
          <p14:tracePt t="39271" x="265113" y="3565525"/>
          <p14:tracePt t="39272" x="265113" y="3556000"/>
          <p14:tracePt t="39275" x="265113" y="3538538"/>
          <p14:tracePt t="39275" x="255588" y="3538538"/>
          <p14:tracePt t="39277" x="255588" y="3529013"/>
          <p14:tracePt t="39278" x="255588" y="3519488"/>
          <p14:tracePt t="39280" x="255588" y="3502025"/>
          <p14:tracePt t="39282" x="255588" y="3492500"/>
          <p14:tracePt t="39283" x="255588" y="3482975"/>
          <p14:tracePt t="39285" x="255588" y="3475038"/>
          <p14:tracePt t="39286" x="255588" y="3465513"/>
          <p14:tracePt t="39288" x="255588" y="3455988"/>
          <p14:tracePt t="39289" x="255588" y="3446463"/>
          <p14:tracePt t="39290" x="255588" y="3438525"/>
          <p14:tracePt t="39291" x="255588" y="3429000"/>
          <p14:tracePt t="39292" x="246063" y="3429000"/>
          <p14:tracePt t="39294" x="246063" y="3419475"/>
          <p14:tracePt t="39297" x="246063" y="3402013"/>
          <p14:tracePt t="39299" x="246063" y="3392488"/>
          <p14:tracePt t="39300" x="246063" y="3375025"/>
          <p14:tracePt t="39302" x="246063" y="3365500"/>
          <p14:tracePt t="39305" x="246063" y="3355975"/>
          <p14:tracePt t="39306" x="246063" y="3346450"/>
          <p14:tracePt t="39307" x="246063" y="3338513"/>
          <p14:tracePt t="39309" x="246063" y="3319463"/>
          <p14:tracePt t="39312" x="246063" y="3309938"/>
          <p14:tracePt t="39313" x="246063" y="3302000"/>
          <p14:tracePt t="39316" x="246063" y="3282950"/>
          <p14:tracePt t="39317" x="246063" y="3273425"/>
          <p14:tracePt t="39318" x="246063" y="3265488"/>
          <p14:tracePt t="39319" x="246063" y="3255963"/>
          <p14:tracePt t="39320" x="246063" y="3246438"/>
          <p14:tracePt t="39322" x="246063" y="3236913"/>
          <p14:tracePt t="39323" x="246063" y="3219450"/>
          <p14:tracePt t="39324" x="246063" y="3209925"/>
          <p14:tracePt t="39325" x="246063" y="3200400"/>
          <p14:tracePt t="39327" x="246063" y="3182938"/>
          <p14:tracePt t="39328" x="246063" y="3163888"/>
          <p14:tracePt t="39330" x="246063" y="3146425"/>
          <p14:tracePt t="39332" x="246063" y="3127375"/>
          <p14:tracePt t="39333" x="246063" y="3119438"/>
          <p14:tracePt t="39334" x="246063" y="3100388"/>
          <p14:tracePt t="39336" x="246063" y="3082925"/>
          <p14:tracePt t="39337" x="246063" y="3073400"/>
          <p14:tracePt t="39338" x="246063" y="3063875"/>
          <p14:tracePt t="39339" x="246063" y="3046413"/>
          <p14:tracePt t="39340" x="246063" y="3036888"/>
          <p14:tracePt t="39341" x="246063" y="3027363"/>
          <p14:tracePt t="39342" x="246063" y="3009900"/>
          <p14:tracePt t="39344" x="246063" y="2990850"/>
          <p14:tracePt t="39345" x="246063" y="2973388"/>
          <p14:tracePt t="39347" x="246063" y="2954338"/>
          <p14:tracePt t="39349" x="246063" y="2936875"/>
          <p14:tracePt t="39351" x="246063" y="2917825"/>
          <p14:tracePt t="39353" x="246063" y="2909888"/>
          <p14:tracePt t="39354" x="246063" y="2890838"/>
          <p14:tracePt t="39355" x="246063" y="2881313"/>
          <p14:tracePt t="39357" x="246063" y="2863850"/>
          <p14:tracePt t="39359" x="246063" y="2854325"/>
          <p14:tracePt t="39360" x="246063" y="2844800"/>
          <p14:tracePt t="39361" x="246063" y="2836863"/>
          <p14:tracePt t="39362" x="246063" y="2827338"/>
          <p14:tracePt t="39364" x="246063" y="2808288"/>
          <p14:tracePt t="39366" x="246063" y="2800350"/>
          <p14:tracePt t="39366" x="246063" y="2790825"/>
          <p14:tracePt t="39367" x="246063" y="2781300"/>
          <p14:tracePt t="39369" x="246063" y="2763838"/>
          <p14:tracePt t="39370" x="246063" y="2754313"/>
          <p14:tracePt t="39372" x="246063" y="2735263"/>
          <p14:tracePt t="39375" x="246063" y="2727325"/>
          <p14:tracePt t="39377" x="246063" y="2717800"/>
          <p14:tracePt t="39378" x="246063" y="2708275"/>
          <p14:tracePt t="39380" x="246063" y="2690813"/>
          <p14:tracePt t="39383" x="246063" y="2681288"/>
          <p14:tracePt t="39385" x="246063" y="2671763"/>
          <p14:tracePt t="39386" x="246063" y="2662238"/>
          <p14:tracePt t="39388" x="246063" y="2654300"/>
          <p14:tracePt t="39390" x="246063" y="2644775"/>
          <p14:tracePt t="39392" x="246063" y="2635250"/>
          <p14:tracePt t="39395" x="246063" y="2625725"/>
          <p14:tracePt t="39397" x="246063" y="2617788"/>
          <p14:tracePt t="39398" x="246063" y="2608263"/>
          <p14:tracePt t="39400" x="246063" y="2598738"/>
          <p14:tracePt t="39401" x="246063" y="2589213"/>
          <p14:tracePt t="39403" x="246063" y="2581275"/>
          <p14:tracePt t="39406" x="246063" y="2571750"/>
          <p14:tracePt t="39407" x="246063" y="2562225"/>
          <p14:tracePt t="39409" x="246063" y="2554288"/>
          <p14:tracePt t="39410" x="246063" y="2544763"/>
          <p14:tracePt t="39412" x="246063" y="2535238"/>
          <p14:tracePt t="39414" x="246063" y="2525713"/>
          <p14:tracePt t="39416" x="246063" y="2517775"/>
          <p14:tracePt t="39417" x="246063" y="2508250"/>
          <p14:tracePt t="39419" x="246063" y="2498725"/>
          <p14:tracePt t="39420" x="246063" y="2489200"/>
          <p14:tracePt t="39421" x="255588" y="2481263"/>
          <p14:tracePt t="39422" x="255588" y="2471738"/>
          <p14:tracePt t="39426" x="255588" y="2452688"/>
          <p14:tracePt t="39427" x="255588" y="2444750"/>
          <p14:tracePt t="39430" x="265113" y="2425700"/>
          <p14:tracePt t="39432" x="265113" y="2416175"/>
          <p14:tracePt t="39433" x="265113" y="2408238"/>
          <p14:tracePt t="39435" x="265113" y="2398713"/>
          <p14:tracePt t="39436" x="265113" y="2389188"/>
          <p14:tracePt t="39437" x="265113" y="2379663"/>
          <p14:tracePt t="39439" x="265113" y="2371725"/>
          <p14:tracePt t="39440" x="265113" y="2362200"/>
          <p14:tracePt t="39441" x="265113" y="2352675"/>
          <p14:tracePt t="39442" x="273050" y="2352675"/>
          <p14:tracePt t="39444" x="273050" y="2343150"/>
          <p14:tracePt t="39447" x="273050" y="2335213"/>
          <p14:tracePt t="39449" x="273050" y="2325688"/>
          <p14:tracePt t="39450" x="273050" y="2316163"/>
          <p14:tracePt t="39451" x="273050" y="2306638"/>
          <p14:tracePt t="39453" x="273050" y="2298700"/>
          <p14:tracePt t="39457" x="273050" y="2289175"/>
          <p14:tracePt t="39459" x="282575" y="2279650"/>
          <p14:tracePt t="39461" x="282575" y="2270125"/>
          <p14:tracePt t="39465" x="282575" y="2262188"/>
          <p14:tracePt t="39466" x="282575" y="2252663"/>
          <p14:tracePt t="39468" x="282575" y="2243138"/>
          <p14:tracePt t="39475" x="282575" y="2233613"/>
          <p14:tracePt t="39476" x="282575" y="2225675"/>
          <p14:tracePt t="39481" x="282575" y="2216150"/>
          <p14:tracePt t="39482" x="282575" y="2206625"/>
          <p14:tracePt t="39484" x="292100" y="2197100"/>
          <p14:tracePt t="39485" x="292100" y="2189163"/>
          <p14:tracePt t="39491" x="292100" y="2179638"/>
          <p14:tracePt t="39493" x="292100" y="2160588"/>
          <p14:tracePt t="39497" x="292100" y="2152650"/>
          <p14:tracePt t="39499" x="292100" y="2143125"/>
          <p14:tracePt t="39500" x="292100" y="2133600"/>
          <p14:tracePt t="39504" x="292100" y="2125663"/>
          <p14:tracePt t="39506" x="292100" y="2116138"/>
          <p14:tracePt t="39508" x="292100" y="2106613"/>
          <p14:tracePt t="39510" x="292100" y="2097088"/>
          <p14:tracePt t="39514" x="292100" y="2089150"/>
          <p14:tracePt t="39516" x="292100" y="2079625"/>
          <p14:tracePt t="39520" x="292100" y="2070100"/>
          <p14:tracePt t="39523" x="292100" y="2060575"/>
          <p14:tracePt t="39526" x="292100" y="2052638"/>
          <p14:tracePt t="39530" x="292100" y="2043113"/>
          <p14:tracePt t="39532" x="292100" y="2033588"/>
          <p14:tracePt t="39536" x="292100" y="2024063"/>
          <p14:tracePt t="39541" x="292100" y="2016125"/>
          <p14:tracePt t="39544" x="292100" y="2006600"/>
          <p14:tracePt t="39547" x="292100" y="1997075"/>
          <p14:tracePt t="39548" x="292100" y="1987550"/>
          <p14:tracePt t="39550" x="292100" y="1979613"/>
          <p14:tracePt t="39553" x="292100" y="1970088"/>
          <p14:tracePt t="39556" x="301625" y="1960563"/>
          <p14:tracePt t="39559" x="301625" y="1951038"/>
          <p14:tracePt t="39561" x="301625" y="1943100"/>
          <p14:tracePt t="39562" x="301625" y="1933575"/>
          <p14:tracePt t="39565" x="301625" y="1914525"/>
          <p14:tracePt t="39569" x="301625" y="1906588"/>
          <p14:tracePt t="39571" x="301625" y="1897063"/>
          <p14:tracePt t="39573" x="301625" y="1887538"/>
          <p14:tracePt t="39575" x="301625" y="1878013"/>
          <p14:tracePt t="39577" x="309563" y="1870075"/>
          <p14:tracePt t="39582" x="309563" y="1860550"/>
          <p14:tracePt t="39583" x="309563" y="1851025"/>
          <p14:tracePt t="39585" x="309563" y="1841500"/>
          <p14:tracePt t="39588" x="309563" y="1833563"/>
          <p14:tracePt t="39591" x="309563" y="1824038"/>
          <p14:tracePt t="39593" x="309563" y="1814513"/>
          <p14:tracePt t="39600" x="309563" y="1804988"/>
          <p14:tracePt t="39603" x="309563" y="1797050"/>
          <p14:tracePt t="39606" x="309563" y="1787525"/>
          <p14:tracePt t="39612" x="309563" y="1778000"/>
          <p14:tracePt t="39615" x="309563" y="1768475"/>
          <p14:tracePt t="39620" x="309563" y="1760538"/>
          <p14:tracePt t="39628" x="309563" y="1751013"/>
          <p14:tracePt t="39632" x="309563" y="1741488"/>
          <p14:tracePt t="39635" x="309563" y="1731963"/>
          <p14:tracePt t="39638" x="309563" y="1724025"/>
          <p14:tracePt t="39642" x="319088" y="1714500"/>
          <p14:tracePt t="39644" x="319088" y="1704975"/>
          <p14:tracePt t="39651" x="319088" y="1697038"/>
          <p14:tracePt t="39654" x="319088" y="1687513"/>
          <p14:tracePt t="39656" x="319088" y="1677988"/>
          <p14:tracePt t="39659" x="319088" y="1668463"/>
          <p14:tracePt t="39664" x="319088" y="1660525"/>
          <p14:tracePt t="39666" x="319088" y="1651000"/>
          <p14:tracePt t="39672" x="328613" y="1651000"/>
          <p14:tracePt t="39675" x="328613" y="1641475"/>
          <p14:tracePt t="39682" x="328613" y="1631950"/>
          <p14:tracePt t="39688" x="328613" y="1624013"/>
          <p14:tracePt t="39699" x="328613" y="1614488"/>
          <p14:tracePt t="39718" x="328613" y="1604963"/>
          <p14:tracePt t="39745" x="328613" y="1595438"/>
          <p14:tracePt t="39751" x="328613" y="1587500"/>
          <p14:tracePt t="39758" x="328613" y="1577975"/>
          <p14:tracePt t="39766" x="328613" y="1568450"/>
          <p14:tracePt t="39771" x="328613" y="1558925"/>
          <p14:tracePt t="39783" x="328613" y="1550988"/>
          <p14:tracePt t="39800" x="336550" y="1541463"/>
          <p14:tracePt t="39806" x="336550" y="1531938"/>
          <p14:tracePt t="39817" x="336550" y="1522413"/>
          <p14:tracePt t="39824" x="336550" y="1514475"/>
          <p14:tracePt t="39836" x="336550" y="1504950"/>
          <p14:tracePt t="39847" x="336550" y="1495425"/>
          <p14:tracePt t="44451" x="336550" y="1504950"/>
          <p14:tracePt t="44455" x="328613" y="1514475"/>
          <p14:tracePt t="44456" x="319088" y="1514475"/>
          <p14:tracePt t="44460" x="309563" y="1522413"/>
          <p14:tracePt t="44464" x="301625" y="1522413"/>
          <p14:tracePt t="44465" x="301625" y="1531938"/>
          <p14:tracePt t="44474" x="292100" y="1531938"/>
          <p14:tracePt t="44477" x="292100" y="1541463"/>
          <p14:tracePt t="44480" x="282575" y="1541463"/>
          <p14:tracePt t="44488" x="273050" y="1541463"/>
          <p14:tracePt t="44498" x="265113" y="1550988"/>
          <p14:tracePt t="44503" x="255588" y="1550988"/>
          <p14:tracePt t="44508" x="255588" y="1558925"/>
          <p14:tracePt t="44513" x="246063" y="1558925"/>
          <p14:tracePt t="44515" x="246063" y="1568450"/>
          <p14:tracePt t="44520" x="246063" y="1577975"/>
          <p14:tracePt t="44525" x="236538" y="1587500"/>
          <p14:tracePt t="44530" x="228600" y="1587500"/>
          <p14:tracePt t="44531" x="228600" y="1595438"/>
          <p14:tracePt t="44534" x="219075" y="1595438"/>
          <p14:tracePt t="44537" x="209550" y="1595438"/>
          <p14:tracePt t="44539" x="209550" y="1604963"/>
          <p14:tracePt t="44543" x="200025" y="1614488"/>
          <p14:tracePt t="44546" x="192088" y="1624013"/>
          <p14:tracePt t="44550" x="192088" y="1631950"/>
          <p14:tracePt t="44553" x="182563" y="1641475"/>
          <p14:tracePt t="44557" x="173038" y="1641475"/>
          <p14:tracePt t="44560" x="163513" y="1651000"/>
          <p14:tracePt t="44565" x="155575" y="1660525"/>
          <p14:tracePt t="44567" x="146050" y="1668463"/>
          <p14:tracePt t="44570" x="146050" y="1677988"/>
          <p14:tracePt t="44572" x="136525" y="1687513"/>
          <p14:tracePt t="44577" x="136525" y="1697038"/>
          <p14:tracePt t="44578" x="127000" y="1697038"/>
          <p14:tracePt t="44583" x="119063" y="1697038"/>
          <p14:tracePt t="44583" x="119063" y="1704975"/>
          <p14:tracePt t="44587" x="109538" y="1714500"/>
          <p14:tracePt t="44590" x="100013" y="1724025"/>
          <p14:tracePt t="44591" x="90488" y="1731963"/>
          <p14:tracePt t="44596" x="90488" y="1741488"/>
          <p14:tracePt t="44598" x="90488" y="1751013"/>
          <p14:tracePt t="44600" x="82550" y="1751013"/>
          <p14:tracePt t="44604" x="73025" y="1760538"/>
          <p14:tracePt t="44607" x="63500" y="1768475"/>
          <p14:tracePt t="44611" x="63500" y="1778000"/>
          <p14:tracePt t="44612" x="53975" y="1778000"/>
          <p14:tracePt t="44613" x="53975" y="1787525"/>
          <p14:tracePt t="44615" x="46038" y="1787525"/>
          <p14:tracePt t="44616" x="46038" y="1797050"/>
          <p14:tracePt t="44619" x="36513" y="1804988"/>
          <p14:tracePt t="44624" x="36513" y="1814513"/>
          <p14:tracePt t="44626" x="26988" y="1814513"/>
          <p14:tracePt t="44629" x="26988" y="1824038"/>
          <p14:tracePt t="44630" x="17463" y="1833563"/>
          <p14:tracePt t="44633" x="17463" y="1841500"/>
          <p14:tracePt t="44635" x="9525" y="1851025"/>
          <p14:tracePt t="44639" x="0" y="1860550"/>
          <p14:tracePt t="44644" x="0" y="1870075"/>
          <p14:tracePt t="44771" x="9525" y="2179638"/>
          <p14:tracePt t="44775" x="9525" y="2189163"/>
          <p14:tracePt t="44778" x="17463" y="2189163"/>
          <p14:tracePt t="44780" x="17463" y="2197100"/>
          <p14:tracePt t="44785" x="26988" y="2206625"/>
          <p14:tracePt t="44790" x="26988" y="2216150"/>
          <p14:tracePt t="44797" x="36513" y="2225675"/>
          <p14:tracePt t="44806" x="46038" y="2225675"/>
          <p14:tracePt t="44812" x="53975" y="2233613"/>
          <p14:tracePt t="44817" x="63500" y="2233613"/>
          <p14:tracePt t="44821" x="63500" y="2243138"/>
          <p14:tracePt t="44823" x="73025" y="2243138"/>
          <p14:tracePt t="44829" x="73025" y="2252663"/>
          <p14:tracePt t="44831" x="82550" y="2252663"/>
          <p14:tracePt t="44856" x="82550" y="2262188"/>
          <p14:tracePt t="44867" x="90488" y="2262188"/>
          <p14:tracePt t="44877" x="90488" y="2270125"/>
          <p14:tracePt t="44879" x="100013" y="2270125"/>
          <p14:tracePt t="44888" x="109538" y="2270125"/>
          <p14:tracePt t="44898" x="109538" y="2279650"/>
          <p14:tracePt t="44903" x="119063" y="2279650"/>
          <p14:tracePt t="44916" x="127000" y="2279650"/>
          <p14:tracePt t="44930" x="136525" y="2279650"/>
          <p14:tracePt t="44954" x="146050" y="2279650"/>
          <p14:tracePt t="44966" x="155575" y="2279650"/>
          <p14:tracePt t="44972" x="163513" y="2279650"/>
          <p14:tracePt t="44982" x="173038" y="2279650"/>
          <p14:tracePt t="52248" x="182563" y="2279650"/>
          <p14:tracePt t="52255" x="182563" y="2270125"/>
          <p14:tracePt t="52258" x="192088" y="2262188"/>
          <p14:tracePt t="52260" x="200025" y="2252663"/>
          <p14:tracePt t="52264" x="209550" y="2233613"/>
          <p14:tracePt t="52266" x="219075" y="2233613"/>
          <p14:tracePt t="52268" x="219075" y="2225675"/>
          <p14:tracePt t="52270" x="228600" y="2216150"/>
          <p14:tracePt t="52272" x="236538" y="2206625"/>
          <p14:tracePt t="52275" x="236538" y="2189163"/>
          <p14:tracePt t="52277" x="246063" y="2189163"/>
          <p14:tracePt t="52280" x="255588" y="2179638"/>
          <p14:tracePt t="52282" x="265113" y="2170113"/>
          <p14:tracePt t="52284" x="265113" y="2160588"/>
          <p14:tracePt t="52286" x="273050" y="2152650"/>
          <p14:tracePt t="52289" x="282575" y="2143125"/>
          <p14:tracePt t="52291" x="292100" y="2133600"/>
          <p14:tracePt t="52297" x="292100" y="2125663"/>
          <p14:tracePt t="52299" x="301625" y="2116138"/>
          <p14:tracePt t="52303" x="309563" y="2106613"/>
          <p14:tracePt t="52307" x="319088" y="2097088"/>
          <p14:tracePt t="52311" x="319088" y="2089150"/>
          <p14:tracePt t="52315" x="328613" y="2089150"/>
          <p14:tracePt t="52316" x="336550" y="2079625"/>
          <p14:tracePt t="52320" x="346075" y="2079625"/>
          <p14:tracePt t="52322" x="346075" y="2070100"/>
          <p14:tracePt t="52325" x="346075" y="2060575"/>
          <p14:tracePt t="52328" x="346075" y="2052638"/>
          <p14:tracePt t="52331" x="355600" y="2043113"/>
          <p14:tracePt t="52334" x="355600" y="2033588"/>
          <p14:tracePt t="52335" x="365125" y="2033588"/>
          <p14:tracePt t="52337" x="365125" y="2024063"/>
          <p14:tracePt t="52340" x="373063" y="2024063"/>
          <p14:tracePt t="52344" x="373063" y="2016125"/>
          <p14:tracePt t="52346" x="382588" y="2016125"/>
          <p14:tracePt t="52348" x="382588" y="2006600"/>
          <p14:tracePt t="52351" x="392113" y="2006600"/>
          <p14:tracePt t="52353" x="392113" y="1997075"/>
          <p14:tracePt t="52358" x="401638" y="1987550"/>
          <p14:tracePt t="52365" x="401638" y="1979613"/>
          <p14:tracePt t="52371" x="401638" y="1970088"/>
          <p14:tracePt t="52379" x="409575" y="1970088"/>
          <p14:tracePt t="52386" x="409575" y="1960563"/>
          <p14:tracePt t="52393" x="419100" y="1960563"/>
          <p14:tracePt t="52396" x="419100" y="1951038"/>
          <p14:tracePt t="52403" x="428625" y="1943100"/>
          <p14:tracePt t="52414" x="428625" y="1933575"/>
          <p14:tracePt t="52418" x="438150" y="1933575"/>
          <p14:tracePt t="52424" x="438150" y="1924050"/>
          <p14:tracePt t="52428" x="446088" y="1924050"/>
          <p14:tracePt t="52433" x="446088" y="1914525"/>
          <p14:tracePt t="52452" x="455613" y="1914525"/>
          <p14:tracePt t="52459" x="455613" y="1906588"/>
          <p14:tracePt t="52499" x="465138" y="1906588"/>
          <p14:tracePt t="52512" x="465138" y="1897063"/>
          <p14:tracePt t="52516" x="474663" y="1897063"/>
          <p14:tracePt t="52524" x="482600" y="1887538"/>
          <p14:tracePt t="52535" x="492125" y="1887538"/>
          <p14:tracePt t="52538" x="492125" y="1878013"/>
          <p14:tracePt t="52553" x="492125" y="1870075"/>
          <p14:tracePt t="52555" x="501650" y="1870075"/>
          <p14:tracePt t="55319" x="492125" y="1870075"/>
          <p14:tracePt t="55325" x="482600" y="1870075"/>
          <p14:tracePt t="55330" x="474663" y="1878013"/>
          <p14:tracePt t="55337" x="465138" y="1887538"/>
          <p14:tracePt t="55345" x="455613" y="1897063"/>
          <p14:tracePt t="55353" x="455613" y="1906588"/>
          <p14:tracePt t="55364" x="446088" y="1906588"/>
          <p14:tracePt t="55366" x="446088" y="1914525"/>
          <p14:tracePt t="55372" x="438150" y="1914525"/>
          <p14:tracePt t="55376" x="438150" y="1924050"/>
          <p14:tracePt t="55382" x="428625" y="1933575"/>
          <p14:tracePt t="55390" x="428625" y="1943100"/>
          <p14:tracePt t="55395" x="419100" y="1943100"/>
          <p14:tracePt t="55398" x="419100" y="1951038"/>
          <p14:tracePt t="55402" x="419100" y="1960563"/>
          <p14:tracePt t="55404" x="409575" y="1960563"/>
          <p14:tracePt t="55414" x="409575" y="1970088"/>
          <p14:tracePt t="55419" x="409575" y="1979613"/>
          <p14:tracePt t="55424" x="401638" y="1987550"/>
          <p14:tracePt t="55430" x="401638" y="1997075"/>
          <p14:tracePt t="55433" x="392113" y="1997075"/>
          <p14:tracePt t="55436" x="392113" y="2006600"/>
          <p14:tracePt t="55441" x="382588" y="2016125"/>
          <p14:tracePt t="55449" x="373063" y="2024063"/>
          <p14:tracePt t="55452" x="373063" y="2033588"/>
          <p14:tracePt t="55455" x="373063" y="2043113"/>
          <p14:tracePt t="55457" x="365125" y="2052638"/>
          <p14:tracePt t="55464" x="365125" y="2060575"/>
          <p14:tracePt t="55466" x="355600" y="2070100"/>
          <p14:tracePt t="55473" x="355600" y="2079625"/>
          <p14:tracePt t="55475" x="355600" y="2089150"/>
          <p14:tracePt t="55480" x="355600" y="2097088"/>
          <p14:tracePt t="55482" x="355600" y="2106613"/>
          <p14:tracePt t="55485" x="355600" y="2116138"/>
          <p14:tracePt t="55489" x="346075" y="2125663"/>
          <p14:tracePt t="55495" x="346075" y="2133600"/>
          <p14:tracePt t="55500" x="336550" y="2152650"/>
          <p14:tracePt t="55504" x="336550" y="2160588"/>
          <p14:tracePt t="55507" x="336550" y="2170113"/>
          <p14:tracePt t="55510" x="336550" y="2179638"/>
          <p14:tracePt t="55518" x="328613" y="2189163"/>
          <p14:tracePt t="55521" x="328613" y="2197100"/>
          <p14:tracePt t="55525" x="328613" y="2206625"/>
          <p14:tracePt t="55531" x="328613" y="2216150"/>
          <p14:tracePt t="55533" x="328613" y="2225675"/>
          <p14:tracePt t="55539" x="328613" y="2233613"/>
          <p14:tracePt t="55542" x="319088" y="2243138"/>
          <p14:tracePt t="55547" x="319088" y="2252663"/>
          <p14:tracePt t="55550" x="319088" y="2262188"/>
          <p14:tracePt t="55554" x="319088" y="2270125"/>
          <p14:tracePt t="55559" x="319088" y="2279650"/>
          <p14:tracePt t="55570" x="319088" y="2289175"/>
          <p14:tracePt t="55578" x="319088" y="2298700"/>
          <p14:tracePt t="55586" x="319088" y="2306638"/>
          <p14:tracePt t="55661" x="319088" y="2316163"/>
          <p14:tracePt t="57757" x="319088" y="2298700"/>
          <p14:tracePt t="57759" x="319088" y="2279650"/>
          <p14:tracePt t="57761" x="292100" y="2262188"/>
          <p14:tracePt t="57763" x="273050" y="2233613"/>
          <p14:tracePt t="57767" x="246063" y="2179638"/>
          <p14:tracePt t="57769" x="228600" y="2125663"/>
          <p14:tracePt t="57772" x="192088" y="2060575"/>
          <p14:tracePt t="57774" x="163513" y="2006600"/>
          <p14:tracePt t="57776" x="127000" y="1951038"/>
          <p14:tracePt t="57778" x="100013" y="1914525"/>
          <p14:tracePt t="57780" x="90488" y="1887538"/>
          <p14:tracePt t="57784" x="17463" y="1760538"/>
          <p14:tracePt t="58650" x="9525" y="1724025"/>
          <p14:tracePt t="58652" x="17463" y="1731963"/>
          <p14:tracePt t="58653" x="26988" y="1751013"/>
          <p14:tracePt t="58654" x="36513" y="1760538"/>
          <p14:tracePt t="58656" x="46038" y="1768475"/>
          <p14:tracePt t="58658" x="53975" y="1787525"/>
          <p14:tracePt t="58659" x="63500" y="1797050"/>
          <p14:tracePt t="58661" x="82550" y="1804988"/>
          <p14:tracePt t="58663" x="100013" y="1824038"/>
          <p14:tracePt t="58666" x="109538" y="1841500"/>
          <p14:tracePt t="58666" x="109538" y="1851025"/>
          <p14:tracePt t="58667" x="119063" y="1860550"/>
          <p14:tracePt t="58670" x="127000" y="1860550"/>
          <p14:tracePt t="58670" x="136525" y="1870075"/>
          <p14:tracePt t="58671" x="146050" y="1878013"/>
          <p14:tracePt t="58672" x="155575" y="1887538"/>
          <p14:tracePt t="58673" x="155575" y="1897063"/>
          <p14:tracePt t="58675" x="163513" y="1906588"/>
          <p14:tracePt t="58676" x="173038" y="1924050"/>
          <p14:tracePt t="58678" x="192088" y="1933575"/>
          <p14:tracePt t="58680" x="192088" y="1943100"/>
          <p14:tracePt t="58680" x="200025" y="1943100"/>
          <p14:tracePt t="58681" x="209550" y="1951038"/>
          <p14:tracePt t="58683" x="219075" y="1960563"/>
          <p14:tracePt t="58684" x="228600" y="1970088"/>
          <p14:tracePt t="58686" x="236538" y="1987550"/>
          <p14:tracePt t="58688" x="246063" y="1997075"/>
          <p14:tracePt t="58691" x="246063" y="2006600"/>
          <p14:tracePt t="58691" x="255588" y="2006600"/>
          <p14:tracePt t="58694" x="265113" y="2016125"/>
          <p14:tracePt t="58696" x="273050" y="2024063"/>
          <p14:tracePt t="58697" x="282575" y="2033588"/>
          <p14:tracePt t="58699" x="292100" y="2043113"/>
          <p14:tracePt t="58701" x="301625" y="2052638"/>
          <p14:tracePt t="58706" x="309563" y="2060575"/>
          <p14:tracePt t="58708" x="319088" y="2070100"/>
          <p14:tracePt t="58711" x="328613" y="2070100"/>
          <p14:tracePt t="58713" x="336550" y="2079625"/>
          <p14:tracePt t="58714" x="336550" y="2089150"/>
          <p14:tracePt t="58716" x="346075" y="2089150"/>
          <p14:tracePt t="58717" x="346075" y="2097088"/>
          <p14:tracePt t="58721" x="346075" y="2106613"/>
          <p14:tracePt t="58722" x="355600" y="2106613"/>
          <p14:tracePt t="58726" x="365125" y="2106613"/>
          <p14:tracePt t="58729" x="373063" y="2116138"/>
          <p14:tracePt t="58735" x="382588" y="2125663"/>
          <p14:tracePt t="58738" x="392113" y="2133600"/>
          <p14:tracePt t="58744" x="401638" y="2143125"/>
          <p14:tracePt t="58746" x="401638" y="2152650"/>
          <p14:tracePt t="58750" x="401638" y="2160588"/>
          <p14:tracePt t="58752" x="409575" y="2160588"/>
          <p14:tracePt t="58757" x="419100" y="2160588"/>
          <p14:tracePt t="58758" x="419100" y="2170113"/>
          <p14:tracePt t="58761" x="428625" y="2170113"/>
          <p14:tracePt t="58763" x="428625" y="2179638"/>
          <p14:tracePt t="58765" x="428625" y="2189163"/>
          <p14:tracePt t="58766" x="438150" y="2189163"/>
          <p14:tracePt t="58769" x="446088" y="2197100"/>
          <p14:tracePt t="58772" x="446088" y="2206625"/>
          <p14:tracePt t="58773" x="455613" y="2206625"/>
          <p14:tracePt t="58776" x="455613" y="2216150"/>
          <p14:tracePt t="58780" x="465138" y="2216150"/>
          <p14:tracePt t="58781" x="465138" y="2225675"/>
          <p14:tracePt t="58782" x="474663" y="2225675"/>
          <p14:tracePt t="58784" x="474663" y="2233613"/>
          <p14:tracePt t="58785" x="482600" y="2233613"/>
          <p14:tracePt t="58786" x="482600" y="2243138"/>
          <p14:tracePt t="58788" x="492125" y="2252663"/>
          <p14:tracePt t="58791" x="501650" y="2262188"/>
          <p14:tracePt t="58794" x="511175" y="2270125"/>
          <p14:tracePt t="58800" x="519113" y="2279650"/>
          <p14:tracePt t="58803" x="528638" y="2289175"/>
          <p14:tracePt t="58806" x="538163" y="2298700"/>
          <p14:tracePt t="58811" x="547688" y="2306638"/>
          <p14:tracePt t="58814" x="555625" y="2306638"/>
          <p14:tracePt t="58816" x="555625" y="2316163"/>
          <p14:tracePt t="58820" x="565150" y="2316163"/>
          <p14:tracePt t="62906" x="565150" y="2325688"/>
          <p14:tracePt t="62910" x="565150" y="2335213"/>
          <p14:tracePt t="62914" x="565150" y="2343150"/>
          <p14:tracePt t="62916" x="565150" y="2352675"/>
          <p14:tracePt t="62922" x="565150" y="2362200"/>
          <p14:tracePt t="62927" x="565150" y="2371725"/>
          <p14:tracePt t="62933" x="555625" y="2371725"/>
          <p14:tracePt t="62939" x="547688" y="2379663"/>
          <p14:tracePt t="62945" x="538163" y="2389188"/>
          <p14:tracePt t="62947" x="528638" y="2398713"/>
          <p14:tracePt t="62950" x="528638" y="2408238"/>
          <p14:tracePt t="62952" x="519113" y="2408238"/>
          <p14:tracePt t="62954" x="519113" y="2416175"/>
          <p14:tracePt t="62957" x="511175" y="2425700"/>
          <p14:tracePt t="62961" x="501650" y="2425700"/>
          <p14:tracePt t="62963" x="501650" y="2435225"/>
          <p14:tracePt t="62963" x="492125" y="2435225"/>
          <p14:tracePt t="62966" x="482600" y="2444750"/>
          <p14:tracePt t="62968" x="474663" y="2452688"/>
          <p14:tracePt t="62971" x="465138" y="2462213"/>
          <p14:tracePt t="62975" x="465138" y="2471738"/>
          <p14:tracePt t="62977" x="455613" y="2481263"/>
          <p14:tracePt t="62979" x="446088" y="2481263"/>
          <p14:tracePt t="62982" x="438150" y="2489200"/>
          <p14:tracePt t="62985" x="428625" y="2498725"/>
          <p14:tracePt t="62987" x="419100" y="2498725"/>
          <p14:tracePt t="62988" x="419100" y="2508250"/>
          <p14:tracePt t="62991" x="409575" y="2517775"/>
          <p14:tracePt t="62994" x="409575" y="2525713"/>
          <p14:tracePt t="62997" x="401638" y="2535238"/>
          <p14:tracePt t="63004" x="392113" y="2535238"/>
          <p14:tracePt t="63004" x="392113" y="2544763"/>
          <p14:tracePt t="63006" x="382588" y="2544763"/>
          <p14:tracePt t="63010" x="382588" y="2554288"/>
          <p14:tracePt t="63013" x="373063" y="2562225"/>
          <p14:tracePt t="63019" x="365125" y="2571750"/>
          <p14:tracePt t="63024" x="365125" y="2581275"/>
          <p14:tracePt t="63031" x="355600" y="2589213"/>
          <p14:tracePt t="63040" x="355600" y="2598738"/>
          <p14:tracePt t="63046" x="355600" y="2608263"/>
          <p14:tracePt t="63051" x="346075" y="2617788"/>
          <p14:tracePt t="63055" x="346075" y="2625725"/>
          <p14:tracePt t="63060" x="346075" y="2635250"/>
          <p14:tracePt t="63063" x="336550" y="2635250"/>
          <p14:tracePt t="63068" x="336550" y="2644775"/>
          <p14:tracePt t="63072" x="336550" y="2654300"/>
          <p14:tracePt t="63077" x="328613" y="2662238"/>
          <p14:tracePt t="63080" x="328613" y="2671763"/>
          <p14:tracePt t="63084" x="328613" y="2681288"/>
          <p14:tracePt t="63088" x="328613" y="2690813"/>
          <p14:tracePt t="63091" x="319088" y="2690813"/>
          <p14:tracePt t="63096" x="319088" y="2698750"/>
          <p14:tracePt t="63099" x="319088" y="2708275"/>
          <p14:tracePt t="63103" x="319088" y="2717800"/>
          <p14:tracePt t="63108" x="319088" y="2727325"/>
          <p14:tracePt t="63113" x="319088" y="2735263"/>
          <p14:tracePt t="63119" x="319088" y="2744788"/>
          <p14:tracePt t="63129" x="319088" y="2754313"/>
          <p14:tracePt t="63130" x="309563" y="2754313"/>
          <p14:tracePt t="63136" x="309563" y="2763838"/>
          <p14:tracePt t="63141" x="309563" y="2771775"/>
          <p14:tracePt t="63145" x="309563" y="2781300"/>
          <p14:tracePt t="63148" x="309563" y="2790825"/>
          <p14:tracePt t="63152" x="309563" y="2800350"/>
          <p14:tracePt t="63161" x="309563" y="2808288"/>
          <p14:tracePt t="63165" x="309563" y="2817813"/>
          <p14:tracePt t="63172" x="309563" y="2827338"/>
          <p14:tracePt t="63181" x="309563" y="2836863"/>
          <p14:tracePt t="63182" x="309563" y="2844800"/>
          <p14:tracePt t="63187" x="319088" y="2854325"/>
          <p14:tracePt t="63207" x="319088" y="2863850"/>
          <p14:tracePt t="63211" x="328613" y="2863850"/>
          <p14:tracePt t="150854" x="328613" y="2854325"/>
          <p14:tracePt t="150856" x="309563" y="2800350"/>
          <p14:tracePt t="150858" x="292100" y="2781300"/>
          <p14:tracePt t="150859" x="282575" y="2763838"/>
          <p14:tracePt t="150860" x="273050" y="2754313"/>
          <p14:tracePt t="150861" x="265113" y="2735263"/>
          <p14:tracePt t="150862" x="255588" y="2717800"/>
          <p14:tracePt t="150863" x="246063" y="2708275"/>
          <p14:tracePt t="150864" x="228600" y="2681288"/>
          <p14:tracePt t="150867" x="209550" y="2654300"/>
          <p14:tracePt t="150868" x="192088" y="2635250"/>
          <p14:tracePt t="150868" x="182563" y="2617788"/>
          <p14:tracePt t="150869" x="163513" y="2581275"/>
          <p14:tracePt t="150871" x="136525" y="2562225"/>
          <p14:tracePt t="150872" x="119063" y="2544763"/>
          <p14:tracePt t="150873" x="109538" y="2525713"/>
          <p14:tracePt t="150874" x="90488" y="2489200"/>
          <p14:tracePt t="150876" x="82550" y="2462213"/>
          <p14:tracePt t="150877" x="63500" y="2444750"/>
          <p14:tracePt t="150879" x="63500" y="2425700"/>
          <p14:tracePt t="150881" x="46038" y="2408238"/>
          <p14:tracePt t="150884" x="17463" y="2379663"/>
          <p14:tracePt t="150885" x="0" y="234315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Transaction State (Cont.)</a:t>
            </a:r>
          </a:p>
        </p:txBody>
      </p:sp>
      <p:pic>
        <p:nvPicPr>
          <p:cNvPr id="12291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900" y="1503363"/>
            <a:ext cx="4619625" cy="317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2.6|35.2"/>
</p:tagLst>
</file>

<file path=ppt/theme/theme1.xml><?xml version="1.0" encoding="utf-8"?>
<a:theme xmlns:a="http://schemas.openxmlformats.org/drawingml/2006/main" name="db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1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1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db" id="{854B61EF-CFBF-4F4D-90C6-BAB015E35D01}" vid="{BC3EFCCA-7EC7-446B-8189-3ECEF79E326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919CD6884C386945934B4FC8285EA54B" ma:contentTypeVersion="2" ma:contentTypeDescription="建立新的文件。" ma:contentTypeScope="" ma:versionID="fe28463b4ea0b603c854e694d2fc3dcf">
  <xsd:schema xmlns:xsd="http://www.w3.org/2001/XMLSchema" xmlns:xs="http://www.w3.org/2001/XMLSchema" xmlns:p="http://schemas.microsoft.com/office/2006/metadata/properties" xmlns:ns2="4d857b11-ebfc-4ac5-b009-3578b95861e6" targetNamespace="http://schemas.microsoft.com/office/2006/metadata/properties" ma:root="true" ma:fieldsID="c970cb102f09bcda8ae102e88d32043b" ns2:_="">
    <xsd:import namespace="4d857b11-ebfc-4ac5-b009-3578b95861e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857b11-ebfc-4ac5-b009-3578b95861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B47AEDC-77B5-4969-AAD4-5511DDBD6A02}"/>
</file>

<file path=customXml/itemProps2.xml><?xml version="1.0" encoding="utf-8"?>
<ds:datastoreItem xmlns:ds="http://schemas.openxmlformats.org/officeDocument/2006/customXml" ds:itemID="{4D658E49-9BA4-443E-96B7-98457208C148}"/>
</file>

<file path=customXml/itemProps3.xml><?xml version="1.0" encoding="utf-8"?>
<ds:datastoreItem xmlns:ds="http://schemas.openxmlformats.org/officeDocument/2006/customXml" ds:itemID="{C5ADDDE9-3B8A-4260-8903-33E893BADEDE}"/>
</file>

<file path=docProps/app.xml><?xml version="1.0" encoding="utf-8"?>
<Properties xmlns="http://schemas.openxmlformats.org/officeDocument/2006/extended-properties" xmlns:vt="http://schemas.openxmlformats.org/officeDocument/2006/docPropsVTypes">
  <Template>db</Template>
  <TotalTime>54190</TotalTime>
  <Words>3282</Words>
  <Application>Microsoft Office PowerPoint</Application>
  <PresentationFormat>如螢幕大小 (4:3)</PresentationFormat>
  <Paragraphs>337</Paragraphs>
  <Slides>40</Slides>
  <Notes>37</Notes>
  <HiddenSlides>0</HiddenSlides>
  <MMClips>21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40</vt:i4>
      </vt:variant>
    </vt:vector>
  </HeadingPairs>
  <TitlesOfParts>
    <vt:vector size="50" baseType="lpstr">
      <vt:lpstr>Monotype Sorts</vt:lpstr>
      <vt:lpstr>ＭＳ Ｐゴシック</vt:lpstr>
      <vt:lpstr>ＭＳ Ｐゴシック</vt:lpstr>
      <vt:lpstr>Arial</vt:lpstr>
      <vt:lpstr>Helvetica</vt:lpstr>
      <vt:lpstr>Symbol</vt:lpstr>
      <vt:lpstr>Times New Roman</vt:lpstr>
      <vt:lpstr>Webdings</vt:lpstr>
      <vt:lpstr>Wingdings</vt:lpstr>
      <vt:lpstr>db</vt:lpstr>
      <vt:lpstr>Chapter 17: Transactions </vt:lpstr>
      <vt:lpstr>Outline</vt:lpstr>
      <vt:lpstr>Transaction Concept</vt:lpstr>
      <vt:lpstr>Example of Fund Transfer</vt:lpstr>
      <vt:lpstr>Example of Fund Transfer (Cont.)</vt:lpstr>
      <vt:lpstr>Example of Fund Transfer (Cont.)</vt:lpstr>
      <vt:lpstr>ACID Properties</vt:lpstr>
      <vt:lpstr>Transaction State</vt:lpstr>
      <vt:lpstr>Transaction State (Cont.)</vt:lpstr>
      <vt:lpstr>Concurrent Executions</vt:lpstr>
      <vt:lpstr>Schedules</vt:lpstr>
      <vt:lpstr>Schedule 1</vt:lpstr>
      <vt:lpstr>Schedule 2</vt:lpstr>
      <vt:lpstr>Schedule 3</vt:lpstr>
      <vt:lpstr>Schedule 4</vt:lpstr>
      <vt:lpstr>Serializability</vt:lpstr>
      <vt:lpstr>Simplified View of Transactions</vt:lpstr>
      <vt:lpstr>Conflicting Instructions </vt:lpstr>
      <vt:lpstr>Conflict Serializability</vt:lpstr>
      <vt:lpstr>Conflict Serializability (Cont.)</vt:lpstr>
      <vt:lpstr>Conflict Serializability (Cont.)</vt:lpstr>
      <vt:lpstr>View Serializability</vt:lpstr>
      <vt:lpstr>View Serializability (Cont.)</vt:lpstr>
      <vt:lpstr>Other Notions of Serializability</vt:lpstr>
      <vt:lpstr>Testing for Serializability </vt:lpstr>
      <vt:lpstr>Test for Conflict Serializability</vt:lpstr>
      <vt:lpstr>Test for View Serializability</vt:lpstr>
      <vt:lpstr>Recoverable Schedules</vt:lpstr>
      <vt:lpstr>Cascading Rollbacks</vt:lpstr>
      <vt:lpstr>Cascadeless Schedules</vt:lpstr>
      <vt:lpstr>Concurrency Control</vt:lpstr>
      <vt:lpstr>Concurrency Control (Cont.)</vt:lpstr>
      <vt:lpstr>Concurrency Control vs. Serializability Tests</vt:lpstr>
      <vt:lpstr>Weak Levels of Consistency</vt:lpstr>
      <vt:lpstr>Levels of Consistency in SQL-92</vt:lpstr>
      <vt:lpstr>Levels of Consistency</vt:lpstr>
      <vt:lpstr>Transaction Definition in SQL</vt:lpstr>
      <vt:lpstr>Implementation of Isolation Levels</vt:lpstr>
      <vt:lpstr>Transactions as SQL Statements</vt:lpstr>
      <vt:lpstr>PowerPoint 簡報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17: Transactions</dc:title>
  <dc:creator>Silberschatz;Korth and Sudarshan</dc:creator>
  <cp:lastModifiedBy>user</cp:lastModifiedBy>
  <cp:revision>639</cp:revision>
  <cp:lastPrinted>1999-06-28T19:27:31Z</cp:lastPrinted>
  <dcterms:created xsi:type="dcterms:W3CDTF">2009-12-21T15:40:23Z</dcterms:created>
  <dcterms:modified xsi:type="dcterms:W3CDTF">2021-05-21T22:49:33Z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0x010100919CD6884C386945934B4FC8285EA54B</vt:lpwstr>
  </property>
</Properties>
</file>

<file path=docProps/thumbnail.jpeg>
</file>